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52"/>
  </p:notesMasterIdLst>
  <p:sldIdLst>
    <p:sldId id="256" r:id="rId6"/>
    <p:sldId id="287" r:id="rId7"/>
    <p:sldId id="286" r:id="rId8"/>
    <p:sldId id="268" r:id="rId9"/>
    <p:sldId id="299" r:id="rId10"/>
    <p:sldId id="294" r:id="rId11"/>
    <p:sldId id="300" r:id="rId12"/>
    <p:sldId id="301" r:id="rId13"/>
    <p:sldId id="342" r:id="rId14"/>
    <p:sldId id="333" r:id="rId15"/>
    <p:sldId id="339" r:id="rId16"/>
    <p:sldId id="340" r:id="rId17"/>
    <p:sldId id="341" r:id="rId18"/>
    <p:sldId id="298" r:id="rId19"/>
    <p:sldId id="374" r:id="rId20"/>
    <p:sldId id="375" r:id="rId21"/>
    <p:sldId id="376" r:id="rId22"/>
    <p:sldId id="378" r:id="rId23"/>
    <p:sldId id="372" r:id="rId24"/>
    <p:sldId id="368" r:id="rId25"/>
    <p:sldId id="370" r:id="rId26"/>
    <p:sldId id="292" r:id="rId27"/>
    <p:sldId id="304" r:id="rId28"/>
    <p:sldId id="309" r:id="rId29"/>
    <p:sldId id="310" r:id="rId30"/>
    <p:sldId id="312" r:id="rId31"/>
    <p:sldId id="313" r:id="rId32"/>
    <p:sldId id="293" r:id="rId33"/>
    <p:sldId id="262" r:id="rId34"/>
    <p:sldId id="345" r:id="rId35"/>
    <p:sldId id="347" r:id="rId36"/>
    <p:sldId id="348" r:id="rId37"/>
    <p:sldId id="350" r:id="rId38"/>
    <p:sldId id="346" r:id="rId39"/>
    <p:sldId id="311" r:id="rId40"/>
    <p:sldId id="283" r:id="rId41"/>
    <p:sldId id="277" r:id="rId42"/>
    <p:sldId id="280" r:id="rId43"/>
    <p:sldId id="273" r:id="rId44"/>
    <p:sldId id="274" r:id="rId45"/>
    <p:sldId id="284" r:id="rId46"/>
    <p:sldId id="263" r:id="rId47"/>
    <p:sldId id="264" r:id="rId48"/>
    <p:sldId id="265" r:id="rId49"/>
    <p:sldId id="266" r:id="rId50"/>
    <p:sldId id="26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 id="268"/>
            <p14:sldId id="299"/>
            <p14:sldId id="294"/>
            <p14:sldId id="300"/>
            <p14:sldId id="301"/>
            <p14:sldId id="342"/>
            <p14:sldId id="333"/>
            <p14:sldId id="339"/>
            <p14:sldId id="340"/>
            <p14:sldId id="341"/>
            <p14:sldId id="298"/>
            <p14:sldId id="374"/>
            <p14:sldId id="375"/>
            <p14:sldId id="376"/>
            <p14:sldId id="378"/>
            <p14:sldId id="372"/>
            <p14:sldId id="368"/>
            <p14:sldId id="370"/>
            <p14:sldId id="292"/>
            <p14:sldId id="304"/>
            <p14:sldId id="309"/>
            <p14:sldId id="310"/>
            <p14:sldId id="312"/>
            <p14:sldId id="313"/>
            <p14:sldId id="293"/>
          </p14:sldIdLst>
        </p14:section>
        <p14:section name="Backup Slides" id="{D2EA30EA-0BC0-4C37-A8F8-2B41D5EE3350}">
          <p14:sldIdLst>
            <p14:sldId id="262"/>
            <p14:sldId id="345"/>
            <p14:sldId id="347"/>
            <p14:sldId id="348"/>
            <p14:sldId id="350"/>
            <p14:sldId id="346"/>
            <p14:sldId id="311"/>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EE7624"/>
    <a:srgbClr val="A6A6A6"/>
    <a:srgbClr val="003B6F"/>
    <a:srgbClr val="FAD5BC"/>
    <a:srgbClr val="F4AA78"/>
    <a:srgbClr val="FFCC00"/>
    <a:srgbClr val="FFCC66"/>
    <a:srgbClr val="FF9900"/>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416056-A734-4FEA-A3BF-C445BB3B4976}" v="3" dt="2023-11-11T22:49:14.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39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Atallah" userId="10110f9f-41d0-4890-b8b4-800d31256ac0" providerId="ADAL" clId="{C1ED6641-ABF7-4886-9F16-C320E7E04671}"/>
    <pc:docChg chg="undo custSel addSld delSld modSld modSection">
      <pc:chgData name="Andrew Atallah" userId="10110f9f-41d0-4890-b8b4-800d31256ac0" providerId="ADAL" clId="{C1ED6641-ABF7-4886-9F16-C320E7E04671}" dt="2023-10-13T03:35:21.916" v="6006" actId="20577"/>
      <pc:docMkLst>
        <pc:docMk/>
      </pc:docMkLst>
      <pc:sldChg chg="modSp mod">
        <pc:chgData name="Andrew Atallah" userId="10110f9f-41d0-4890-b8b4-800d31256ac0" providerId="ADAL" clId="{C1ED6641-ABF7-4886-9F16-C320E7E04671}" dt="2023-10-12T22:12:16.225" v="3705" actId="339"/>
        <pc:sldMkLst>
          <pc:docMk/>
          <pc:sldMk cId="780381080" sldId="269"/>
        </pc:sldMkLst>
        <pc:graphicFrameChg chg="modGraphic">
          <ac:chgData name="Andrew Atallah" userId="10110f9f-41d0-4890-b8b4-800d31256ac0" providerId="ADAL" clId="{C1ED6641-ABF7-4886-9F16-C320E7E04671}" dt="2023-10-12T22:12:16.225" v="3705" actId="339"/>
          <ac:graphicFrameMkLst>
            <pc:docMk/>
            <pc:sldMk cId="780381080" sldId="269"/>
            <ac:graphicFrameMk id="2" creationId="{1B943140-C86B-B047-7E2F-89CD6D0AB632}"/>
          </ac:graphicFrameMkLst>
        </pc:graphicFrameChg>
      </pc:sldChg>
      <pc:sldChg chg="addSp modSp mod">
        <pc:chgData name="Andrew Atallah" userId="10110f9f-41d0-4890-b8b4-800d31256ac0" providerId="ADAL" clId="{C1ED6641-ABF7-4886-9F16-C320E7E04671}" dt="2023-10-12T19:45:19.431" v="5" actId="14100"/>
        <pc:sldMkLst>
          <pc:docMk/>
          <pc:sldMk cId="2405727058" sldId="287"/>
        </pc:sldMkLst>
        <pc:picChg chg="add mod">
          <ac:chgData name="Andrew Atallah" userId="10110f9f-41d0-4890-b8b4-800d31256ac0" providerId="ADAL" clId="{C1ED6641-ABF7-4886-9F16-C320E7E04671}" dt="2023-10-12T19:45:19.431" v="5" actId="14100"/>
          <ac:picMkLst>
            <pc:docMk/>
            <pc:sldMk cId="2405727058" sldId="287"/>
            <ac:picMk id="9" creationId="{3B993F4E-EDA0-E7B2-681E-6214E1E1E895}"/>
          </ac:picMkLst>
        </pc:picChg>
      </pc:sldChg>
      <pc:sldChg chg="addSp delSp modSp del mod modTransition">
        <pc:chgData name="Andrew Atallah" userId="10110f9f-41d0-4890-b8b4-800d31256ac0" providerId="ADAL" clId="{C1ED6641-ABF7-4886-9F16-C320E7E04671}" dt="2023-10-13T03:12:13.359" v="5100" actId="47"/>
        <pc:sldMkLst>
          <pc:docMk/>
          <pc:sldMk cId="1809868002" sldId="291"/>
        </pc:sldMkLst>
        <pc:spChg chg="add del mod">
          <ac:chgData name="Andrew Atallah" userId="10110f9f-41d0-4890-b8b4-800d31256ac0" providerId="ADAL" clId="{C1ED6641-ABF7-4886-9F16-C320E7E04671}" dt="2023-10-12T22:40:40.620" v="4797" actId="478"/>
          <ac:spMkLst>
            <pc:docMk/>
            <pc:sldMk cId="1809868002" sldId="291"/>
            <ac:spMk id="2" creationId="{354B4A4A-5D6A-8103-83B3-162C60BEF4D8}"/>
          </ac:spMkLst>
        </pc:spChg>
        <pc:spChg chg="add mod">
          <ac:chgData name="Andrew Atallah" userId="10110f9f-41d0-4890-b8b4-800d31256ac0" providerId="ADAL" clId="{C1ED6641-ABF7-4886-9F16-C320E7E04671}" dt="2023-10-12T22:40:59.942" v="4824" actId="1076"/>
          <ac:spMkLst>
            <pc:docMk/>
            <pc:sldMk cId="1809868002" sldId="291"/>
            <ac:spMk id="4" creationId="{8251A5A2-C718-1387-869A-35898D9D432B}"/>
          </ac:spMkLst>
        </pc:spChg>
        <pc:spChg chg="del mod">
          <ac:chgData name="Andrew Atallah" userId="10110f9f-41d0-4890-b8b4-800d31256ac0" providerId="ADAL" clId="{C1ED6641-ABF7-4886-9F16-C320E7E04671}" dt="2023-10-12T21:30:34.704" v="3442" actId="478"/>
          <ac:spMkLst>
            <pc:docMk/>
            <pc:sldMk cId="1809868002" sldId="291"/>
            <ac:spMk id="5" creationId="{E863A202-243F-CDAC-0113-EDD52D4E2530}"/>
          </ac:spMkLst>
        </pc:spChg>
        <pc:spChg chg="del mod">
          <ac:chgData name="Andrew Atallah" userId="10110f9f-41d0-4890-b8b4-800d31256ac0" providerId="ADAL" clId="{C1ED6641-ABF7-4886-9F16-C320E7E04671}" dt="2023-10-12T20:59:27.487" v="2403" actId="1032"/>
          <ac:spMkLst>
            <pc:docMk/>
            <pc:sldMk cId="1809868002" sldId="291"/>
            <ac:spMk id="6" creationId="{4D59C121-34E4-548F-8B0A-F6AF1FE40715}"/>
          </ac:spMkLst>
        </pc:spChg>
        <pc:spChg chg="add del mod">
          <ac:chgData name="Andrew Atallah" userId="10110f9f-41d0-4890-b8b4-800d31256ac0" providerId="ADAL" clId="{C1ED6641-ABF7-4886-9F16-C320E7E04671}" dt="2023-10-12T21:04:21.008" v="2472" actId="1032"/>
          <ac:spMkLst>
            <pc:docMk/>
            <pc:sldMk cId="1809868002" sldId="291"/>
            <ac:spMk id="8" creationId="{38CC5182-E352-8E4C-E956-FFEAC1F2D9F0}"/>
          </ac:spMkLst>
        </pc:spChg>
        <pc:spChg chg="add del mod">
          <ac:chgData name="Andrew Atallah" userId="10110f9f-41d0-4890-b8b4-800d31256ac0" providerId="ADAL" clId="{C1ED6641-ABF7-4886-9F16-C320E7E04671}" dt="2023-10-12T21:30:38.270" v="3443" actId="478"/>
          <ac:spMkLst>
            <pc:docMk/>
            <pc:sldMk cId="1809868002" sldId="291"/>
            <ac:spMk id="11" creationId="{39D66B2F-C6F2-65C9-1206-A40C7922D217}"/>
          </ac:spMkLst>
        </pc:spChg>
        <pc:graphicFrameChg chg="add del mod modGraphic">
          <ac:chgData name="Andrew Atallah" userId="10110f9f-41d0-4890-b8b4-800d31256ac0" providerId="ADAL" clId="{C1ED6641-ABF7-4886-9F16-C320E7E04671}" dt="2023-10-12T21:04:11.088" v="2471" actId="478"/>
          <ac:graphicFrameMkLst>
            <pc:docMk/>
            <pc:sldMk cId="1809868002" sldId="291"/>
            <ac:graphicFrameMk id="2" creationId="{B36552B3-89EA-BD90-8CF3-4B9B1BBD19F4}"/>
          </ac:graphicFrameMkLst>
        </pc:graphicFrameChg>
        <pc:graphicFrameChg chg="add del mod modGraphic">
          <ac:chgData name="Andrew Atallah" userId="10110f9f-41d0-4890-b8b4-800d31256ac0" providerId="ADAL" clId="{C1ED6641-ABF7-4886-9F16-C320E7E04671}" dt="2023-10-12T21:30:14.247" v="3440" actId="478"/>
          <ac:graphicFrameMkLst>
            <pc:docMk/>
            <pc:sldMk cId="1809868002" sldId="291"/>
            <ac:graphicFrameMk id="9" creationId="{B500A5F4-827C-A044-D8E3-E2B4228C8CE2}"/>
          </ac:graphicFrameMkLst>
        </pc:graphicFrameChg>
        <pc:graphicFrameChg chg="add del mod modGraphic">
          <ac:chgData name="Andrew Atallah" userId="10110f9f-41d0-4890-b8b4-800d31256ac0" providerId="ADAL" clId="{C1ED6641-ABF7-4886-9F16-C320E7E04671}" dt="2023-10-13T03:01:16.932" v="4978" actId="1076"/>
          <ac:graphicFrameMkLst>
            <pc:docMk/>
            <pc:sldMk cId="1809868002" sldId="291"/>
            <ac:graphicFrameMk id="12" creationId="{8EAF3F15-7678-EFE1-BADA-E744E3596F86}"/>
          </ac:graphicFrameMkLst>
        </pc:graphicFrameChg>
        <pc:graphicFrameChg chg="add del mod">
          <ac:chgData name="Andrew Atallah" userId="10110f9f-41d0-4890-b8b4-800d31256ac0" providerId="ADAL" clId="{C1ED6641-ABF7-4886-9F16-C320E7E04671}" dt="2023-10-12T21:44:03.303" v="3535" actId="478"/>
          <ac:graphicFrameMkLst>
            <pc:docMk/>
            <pc:sldMk cId="1809868002" sldId="291"/>
            <ac:graphicFrameMk id="13" creationId="{3DB1C876-F48E-7B2B-A436-700B12D06B93}"/>
          </ac:graphicFrameMkLst>
        </pc:graphicFrameChg>
        <pc:graphicFrameChg chg="add del mod">
          <ac:chgData name="Andrew Atallah" userId="10110f9f-41d0-4890-b8b4-800d31256ac0" providerId="ADAL" clId="{C1ED6641-ABF7-4886-9F16-C320E7E04671}" dt="2023-10-12T21:43:59.707" v="3534" actId="478"/>
          <ac:graphicFrameMkLst>
            <pc:docMk/>
            <pc:sldMk cId="1809868002" sldId="291"/>
            <ac:graphicFrameMk id="14" creationId="{4FDA3140-FBB6-0A98-DEB6-83A38030D08D}"/>
          </ac:graphicFrameMkLst>
        </pc:graphicFrameChg>
      </pc:sldChg>
      <pc:sldChg chg="modSp">
        <pc:chgData name="Andrew Atallah" userId="10110f9f-41d0-4890-b8b4-800d31256ac0" providerId="ADAL" clId="{C1ED6641-ABF7-4886-9F16-C320E7E04671}" dt="2023-10-12T19:54:43.370" v="328"/>
        <pc:sldMkLst>
          <pc:docMk/>
          <pc:sldMk cId="4275521674" sldId="292"/>
        </pc:sldMkLst>
        <pc:graphicFrameChg chg="mod">
          <ac:chgData name="Andrew Atallah" userId="10110f9f-41d0-4890-b8b4-800d31256ac0" providerId="ADAL" clId="{C1ED6641-ABF7-4886-9F16-C320E7E04671}" dt="2023-10-12T19:54:43.370" v="328"/>
          <ac:graphicFrameMkLst>
            <pc:docMk/>
            <pc:sldMk cId="4275521674" sldId="292"/>
            <ac:graphicFrameMk id="2" creationId="{1963311E-9597-AF18-4834-C59DAA5716E6}"/>
          </ac:graphicFrameMkLst>
        </pc:graphicFrameChg>
      </pc:sldChg>
      <pc:sldChg chg="modSp mod">
        <pc:chgData name="Andrew Atallah" userId="10110f9f-41d0-4890-b8b4-800d31256ac0" providerId="ADAL" clId="{C1ED6641-ABF7-4886-9F16-C320E7E04671}" dt="2023-10-12T19:56:10.342" v="447" actId="20577"/>
        <pc:sldMkLst>
          <pc:docMk/>
          <pc:sldMk cId="264792668" sldId="293"/>
        </pc:sldMkLst>
        <pc:spChg chg="mod">
          <ac:chgData name="Andrew Atallah" userId="10110f9f-41d0-4890-b8b4-800d31256ac0" providerId="ADAL" clId="{C1ED6641-ABF7-4886-9F16-C320E7E04671}" dt="2023-10-12T19:56:10.342" v="447" actId="20577"/>
          <ac:spMkLst>
            <pc:docMk/>
            <pc:sldMk cId="264792668" sldId="293"/>
            <ac:spMk id="6" creationId="{4D59C121-34E4-548F-8B0A-F6AF1FE40715}"/>
          </ac:spMkLst>
        </pc:spChg>
      </pc:sldChg>
      <pc:sldChg chg="modSp mod">
        <pc:chgData name="Andrew Atallah" userId="10110f9f-41d0-4890-b8b4-800d31256ac0" providerId="ADAL" clId="{C1ED6641-ABF7-4886-9F16-C320E7E04671}" dt="2023-10-13T02:44:30.192" v="4852" actId="20577"/>
        <pc:sldMkLst>
          <pc:docMk/>
          <pc:sldMk cId="1355700832" sldId="297"/>
        </pc:sldMkLst>
        <pc:spChg chg="mod">
          <ac:chgData name="Andrew Atallah" userId="10110f9f-41d0-4890-b8b4-800d31256ac0" providerId="ADAL" clId="{C1ED6641-ABF7-4886-9F16-C320E7E04671}" dt="2023-10-12T20:14:11.417" v="1097" actId="20577"/>
          <ac:spMkLst>
            <pc:docMk/>
            <pc:sldMk cId="1355700832" sldId="297"/>
            <ac:spMk id="6" creationId="{4D59C121-34E4-548F-8B0A-F6AF1FE40715}"/>
          </ac:spMkLst>
        </pc:spChg>
        <pc:graphicFrameChg chg="mod">
          <ac:chgData name="Andrew Atallah" userId="10110f9f-41d0-4890-b8b4-800d31256ac0" providerId="ADAL" clId="{C1ED6641-ABF7-4886-9F16-C320E7E04671}" dt="2023-10-13T02:44:30.192" v="4852" actId="20577"/>
          <ac:graphicFrameMkLst>
            <pc:docMk/>
            <pc:sldMk cId="1355700832" sldId="297"/>
            <ac:graphicFrameMk id="2" creationId="{1084CB8F-198A-D804-6DB0-903E58F4D723}"/>
          </ac:graphicFrameMkLst>
        </pc:graphicFrameChg>
      </pc:sldChg>
      <pc:sldChg chg="modSp mod">
        <pc:chgData name="Andrew Atallah" userId="10110f9f-41d0-4890-b8b4-800d31256ac0" providerId="ADAL" clId="{C1ED6641-ABF7-4886-9F16-C320E7E04671}" dt="2023-10-12T19:53:39.730" v="323" actId="20577"/>
        <pc:sldMkLst>
          <pc:docMk/>
          <pc:sldMk cId="4280336091" sldId="298"/>
        </pc:sldMkLst>
        <pc:spChg chg="mod">
          <ac:chgData name="Andrew Atallah" userId="10110f9f-41d0-4890-b8b4-800d31256ac0" providerId="ADAL" clId="{C1ED6641-ABF7-4886-9F16-C320E7E04671}" dt="2023-10-12T19:53:39.730" v="323" actId="20577"/>
          <ac:spMkLst>
            <pc:docMk/>
            <pc:sldMk cId="4280336091" sldId="298"/>
            <ac:spMk id="6" creationId="{4D59C121-34E4-548F-8B0A-F6AF1FE40715}"/>
          </ac:spMkLst>
        </pc:spChg>
      </pc:sldChg>
      <pc:sldChg chg="addSp delSp modSp new mod">
        <pc:chgData name="Andrew Atallah" userId="10110f9f-41d0-4890-b8b4-800d31256ac0" providerId="ADAL" clId="{C1ED6641-ABF7-4886-9F16-C320E7E04671}" dt="2023-10-12T20:00:57.650" v="547" actId="14100"/>
        <pc:sldMkLst>
          <pc:docMk/>
          <pc:sldMk cId="3253485421" sldId="302"/>
        </pc:sldMkLst>
        <pc:graphicFrameChg chg="add del mod modGraphic">
          <ac:chgData name="Andrew Atallah" userId="10110f9f-41d0-4890-b8b4-800d31256ac0" providerId="ADAL" clId="{C1ED6641-ABF7-4886-9F16-C320E7E04671}" dt="2023-10-12T20:00:57.650" v="547" actId="14100"/>
          <ac:graphicFrameMkLst>
            <pc:docMk/>
            <pc:sldMk cId="3253485421" sldId="302"/>
            <ac:graphicFrameMk id="6" creationId="{9F1FCE32-0D99-B2FD-8A37-80A8C6D5FC5B}"/>
          </ac:graphicFrameMkLst>
        </pc:graphicFrameChg>
      </pc:sldChg>
      <pc:sldChg chg="modSp add">
        <pc:chgData name="Andrew Atallah" userId="10110f9f-41d0-4890-b8b4-800d31256ac0" providerId="ADAL" clId="{C1ED6641-ABF7-4886-9F16-C320E7E04671}" dt="2023-10-12T20:05:46.544" v="798" actId="20577"/>
        <pc:sldMkLst>
          <pc:docMk/>
          <pc:sldMk cId="940653842" sldId="303"/>
        </pc:sldMkLst>
        <pc:graphicFrameChg chg="mod">
          <ac:chgData name="Andrew Atallah" userId="10110f9f-41d0-4890-b8b4-800d31256ac0" providerId="ADAL" clId="{C1ED6641-ABF7-4886-9F16-C320E7E04671}" dt="2023-10-12T20:05:46.544" v="798" actId="20577"/>
          <ac:graphicFrameMkLst>
            <pc:docMk/>
            <pc:sldMk cId="940653842" sldId="303"/>
            <ac:graphicFrameMk id="6" creationId="{9F1FCE32-0D99-B2FD-8A37-80A8C6D5FC5B}"/>
          </ac:graphicFrameMkLst>
        </pc:graphicFrameChg>
      </pc:sldChg>
      <pc:sldChg chg="modSp add">
        <pc:chgData name="Andrew Atallah" userId="10110f9f-41d0-4890-b8b4-800d31256ac0" providerId="ADAL" clId="{C1ED6641-ABF7-4886-9F16-C320E7E04671}" dt="2023-10-12T20:09:08.624" v="1034" actId="20577"/>
        <pc:sldMkLst>
          <pc:docMk/>
          <pc:sldMk cId="1844833894" sldId="305"/>
        </pc:sldMkLst>
        <pc:graphicFrameChg chg="mod">
          <ac:chgData name="Andrew Atallah" userId="10110f9f-41d0-4890-b8b4-800d31256ac0" providerId="ADAL" clId="{C1ED6641-ABF7-4886-9F16-C320E7E04671}" dt="2023-10-12T20:09:08.624" v="1034" actId="20577"/>
          <ac:graphicFrameMkLst>
            <pc:docMk/>
            <pc:sldMk cId="1844833894" sldId="305"/>
            <ac:graphicFrameMk id="6" creationId="{9F1FCE32-0D99-B2FD-8A37-80A8C6D5FC5B}"/>
          </ac:graphicFrameMkLst>
        </pc:graphicFrameChg>
      </pc:sldChg>
      <pc:sldChg chg="modSp new mod">
        <pc:chgData name="Andrew Atallah" userId="10110f9f-41d0-4890-b8b4-800d31256ac0" providerId="ADAL" clId="{C1ED6641-ABF7-4886-9F16-C320E7E04671}" dt="2023-10-12T20:13:05.276" v="1096" actId="207"/>
        <pc:sldMkLst>
          <pc:docMk/>
          <pc:sldMk cId="1096964968" sldId="306"/>
        </pc:sldMkLst>
        <pc:spChg chg="mod">
          <ac:chgData name="Andrew Atallah" userId="10110f9f-41d0-4890-b8b4-800d31256ac0" providerId="ADAL" clId="{C1ED6641-ABF7-4886-9F16-C320E7E04671}" dt="2023-10-12T20:13:05.276" v="1096" actId="207"/>
          <ac:spMkLst>
            <pc:docMk/>
            <pc:sldMk cId="1096964968" sldId="306"/>
            <ac:spMk id="4" creationId="{938F79EA-DF59-9B52-6802-5E439CD90602}"/>
          </ac:spMkLst>
        </pc:spChg>
      </pc:sldChg>
      <pc:sldChg chg="new">
        <pc:chgData name="Andrew Atallah" userId="10110f9f-41d0-4890-b8b4-800d31256ac0" providerId="ADAL" clId="{C1ED6641-ABF7-4886-9F16-C320E7E04671}" dt="2023-10-12T20:14:40.075" v="1098" actId="680"/>
        <pc:sldMkLst>
          <pc:docMk/>
          <pc:sldMk cId="1340647812" sldId="307"/>
        </pc:sldMkLst>
      </pc:sldChg>
      <pc:sldChg chg="modSp new mod">
        <pc:chgData name="Andrew Atallah" userId="10110f9f-41d0-4890-b8b4-800d31256ac0" providerId="ADAL" clId="{C1ED6641-ABF7-4886-9F16-C320E7E04671}" dt="2023-10-12T20:59:08.771" v="2400"/>
        <pc:sldMkLst>
          <pc:docMk/>
          <pc:sldMk cId="163969380" sldId="311"/>
        </pc:sldMkLst>
        <pc:spChg chg="mod">
          <ac:chgData name="Andrew Atallah" userId="10110f9f-41d0-4890-b8b4-800d31256ac0" providerId="ADAL" clId="{C1ED6641-ABF7-4886-9F16-C320E7E04671}" dt="2023-10-12T20:59:08.771" v="2400"/>
          <ac:spMkLst>
            <pc:docMk/>
            <pc:sldMk cId="163969380" sldId="311"/>
            <ac:spMk id="2" creationId="{410D3AE4-5BBC-9EF9-8AB5-5A63311D09DA}"/>
          </ac:spMkLst>
        </pc:spChg>
        <pc:spChg chg="mod">
          <ac:chgData name="Andrew Atallah" userId="10110f9f-41d0-4890-b8b4-800d31256ac0" providerId="ADAL" clId="{C1ED6641-ABF7-4886-9F16-C320E7E04671}" dt="2023-10-12T20:28:57.301" v="1948" actId="20577"/>
          <ac:spMkLst>
            <pc:docMk/>
            <pc:sldMk cId="163969380" sldId="311"/>
            <ac:spMk id="5" creationId="{6C446F25-8F7B-0476-2C80-26CAFB3BD959}"/>
          </ac:spMkLst>
        </pc:spChg>
      </pc:sldChg>
      <pc:sldChg chg="addSp delSp modSp new mod modTransition">
        <pc:chgData name="Andrew Atallah" userId="10110f9f-41d0-4890-b8b4-800d31256ac0" providerId="ADAL" clId="{C1ED6641-ABF7-4886-9F16-C320E7E04671}" dt="2023-10-12T20:55:20.252" v="2104" actId="478"/>
        <pc:sldMkLst>
          <pc:docMk/>
          <pc:sldMk cId="2719029446" sldId="317"/>
        </pc:sldMkLst>
        <pc:spChg chg="add del">
          <ac:chgData name="Andrew Atallah" userId="10110f9f-41d0-4890-b8b4-800d31256ac0" providerId="ADAL" clId="{C1ED6641-ABF7-4886-9F16-C320E7E04671}" dt="2023-10-12T20:54:45.954" v="2093" actId="22"/>
          <ac:spMkLst>
            <pc:docMk/>
            <pc:sldMk cId="2719029446" sldId="317"/>
            <ac:spMk id="8" creationId="{FC054A36-95A0-9081-62E6-456AA1DF742C}"/>
          </ac:spMkLst>
        </pc:spChg>
        <pc:graphicFrameChg chg="add del mod modGraphic">
          <ac:chgData name="Andrew Atallah" userId="10110f9f-41d0-4890-b8b4-800d31256ac0" providerId="ADAL" clId="{C1ED6641-ABF7-4886-9F16-C320E7E04671}" dt="2023-10-12T20:44:33.122" v="1954" actId="478"/>
          <ac:graphicFrameMkLst>
            <pc:docMk/>
            <pc:sldMk cId="2719029446" sldId="317"/>
            <ac:graphicFrameMk id="4" creationId="{4B3B93D0-D402-B20F-BD6D-2ECCEBB9BAB7}"/>
          </ac:graphicFrameMkLst>
        </pc:graphicFrameChg>
        <pc:graphicFrameChg chg="add del mod modGraphic">
          <ac:chgData name="Andrew Atallah" userId="10110f9f-41d0-4890-b8b4-800d31256ac0" providerId="ADAL" clId="{C1ED6641-ABF7-4886-9F16-C320E7E04671}" dt="2023-10-12T20:46:46.103" v="2003" actId="478"/>
          <ac:graphicFrameMkLst>
            <pc:docMk/>
            <pc:sldMk cId="2719029446" sldId="317"/>
            <ac:graphicFrameMk id="5" creationId="{B804CF6E-7BDE-237A-432B-1A1218104857}"/>
          </ac:graphicFrameMkLst>
        </pc:graphicFrameChg>
        <pc:graphicFrameChg chg="add mod modGraphic">
          <ac:chgData name="Andrew Atallah" userId="10110f9f-41d0-4890-b8b4-800d31256ac0" providerId="ADAL" clId="{C1ED6641-ABF7-4886-9F16-C320E7E04671}" dt="2023-10-12T20:55:20.252" v="2104" actId="478"/>
          <ac:graphicFrameMkLst>
            <pc:docMk/>
            <pc:sldMk cId="2719029446" sldId="317"/>
            <ac:graphicFrameMk id="6" creationId="{CE8FA475-03B2-B7A4-70D9-48940F8FCDE2}"/>
          </ac:graphicFrameMkLst>
        </pc:graphicFrameChg>
      </pc:sldChg>
      <pc:sldChg chg="modSp add">
        <pc:chgData name="Andrew Atallah" userId="10110f9f-41d0-4890-b8b4-800d31256ac0" providerId="ADAL" clId="{C1ED6641-ABF7-4886-9F16-C320E7E04671}" dt="2023-10-12T20:57:24.933" v="2399" actId="20577"/>
        <pc:sldMkLst>
          <pc:docMk/>
          <pc:sldMk cId="1695007612" sldId="319"/>
        </pc:sldMkLst>
        <pc:graphicFrameChg chg="mod">
          <ac:chgData name="Andrew Atallah" userId="10110f9f-41d0-4890-b8b4-800d31256ac0" providerId="ADAL" clId="{C1ED6641-ABF7-4886-9F16-C320E7E04671}" dt="2023-10-12T20:57:24.933" v="2399" actId="20577"/>
          <ac:graphicFrameMkLst>
            <pc:docMk/>
            <pc:sldMk cId="1695007612" sldId="319"/>
            <ac:graphicFrameMk id="6" creationId="{CE8FA475-03B2-B7A4-70D9-48940F8FCDE2}"/>
          </ac:graphicFrameMkLst>
        </pc:graphicFrameChg>
      </pc:sldChg>
      <pc:sldChg chg="addSp modSp new mod">
        <pc:chgData name="Andrew Atallah" userId="10110f9f-41d0-4890-b8b4-800d31256ac0" providerId="ADAL" clId="{C1ED6641-ABF7-4886-9F16-C320E7E04671}" dt="2023-10-12T21:29:05.922" v="3439" actId="313"/>
        <pc:sldMkLst>
          <pc:docMk/>
          <pc:sldMk cId="1483524614" sldId="331"/>
        </pc:sldMkLst>
        <pc:spChg chg="mod">
          <ac:chgData name="Andrew Atallah" userId="10110f9f-41d0-4890-b8b4-800d31256ac0" providerId="ADAL" clId="{C1ED6641-ABF7-4886-9F16-C320E7E04671}" dt="2023-10-12T21:27:53.481" v="3307" actId="20577"/>
          <ac:spMkLst>
            <pc:docMk/>
            <pc:sldMk cId="1483524614" sldId="331"/>
            <ac:spMk id="4" creationId="{5D733EBF-FF48-7EFA-ED5A-1363B1DE68CA}"/>
          </ac:spMkLst>
        </pc:spChg>
        <pc:spChg chg="add mod">
          <ac:chgData name="Andrew Atallah" userId="10110f9f-41d0-4890-b8b4-800d31256ac0" providerId="ADAL" clId="{C1ED6641-ABF7-4886-9F16-C320E7E04671}" dt="2023-10-12T21:29:05.922" v="3439" actId="313"/>
          <ac:spMkLst>
            <pc:docMk/>
            <pc:sldMk cId="1483524614" sldId="331"/>
            <ac:spMk id="5" creationId="{49BDC7F8-89F9-5068-D095-0D1D8E41D0F3}"/>
          </ac:spMkLst>
        </pc:spChg>
      </pc:sldChg>
      <pc:sldChg chg="modSp">
        <pc:chgData name="Andrew Atallah" userId="10110f9f-41d0-4890-b8b4-800d31256ac0" providerId="ADAL" clId="{C1ED6641-ABF7-4886-9F16-C320E7E04671}" dt="2023-10-13T02:51:29.531" v="4927"/>
        <pc:sldMkLst>
          <pc:docMk/>
          <pc:sldMk cId="2585978182" sldId="334"/>
        </pc:sldMkLst>
        <pc:graphicFrameChg chg="mod">
          <ac:chgData name="Andrew Atallah" userId="10110f9f-41d0-4890-b8b4-800d31256ac0" providerId="ADAL" clId="{C1ED6641-ABF7-4886-9F16-C320E7E04671}" dt="2023-10-13T02:51:29.531" v="4927"/>
          <ac:graphicFrameMkLst>
            <pc:docMk/>
            <pc:sldMk cId="2585978182" sldId="334"/>
            <ac:graphicFrameMk id="2" creationId="{1084CB8F-198A-D804-6DB0-903E58F4D723}"/>
          </ac:graphicFrameMkLst>
        </pc:graphicFrameChg>
      </pc:sldChg>
      <pc:sldChg chg="modSp">
        <pc:chgData name="Andrew Atallah" userId="10110f9f-41d0-4890-b8b4-800d31256ac0" providerId="ADAL" clId="{C1ED6641-ABF7-4886-9F16-C320E7E04671}" dt="2023-10-13T02:49:31.207" v="4920" actId="20577"/>
        <pc:sldMkLst>
          <pc:docMk/>
          <pc:sldMk cId="4108728967" sldId="335"/>
        </pc:sldMkLst>
        <pc:graphicFrameChg chg="mod">
          <ac:chgData name="Andrew Atallah" userId="10110f9f-41d0-4890-b8b4-800d31256ac0" providerId="ADAL" clId="{C1ED6641-ABF7-4886-9F16-C320E7E04671}" dt="2023-10-13T02:49:31.207" v="4920" actId="20577"/>
          <ac:graphicFrameMkLst>
            <pc:docMk/>
            <pc:sldMk cId="4108728967" sldId="335"/>
            <ac:graphicFrameMk id="2" creationId="{1084CB8F-198A-D804-6DB0-903E58F4D723}"/>
          </ac:graphicFrameMkLst>
        </pc:graphicFrameChg>
      </pc:sldChg>
      <pc:sldChg chg="modSp">
        <pc:chgData name="Andrew Atallah" userId="10110f9f-41d0-4890-b8b4-800d31256ac0" providerId="ADAL" clId="{C1ED6641-ABF7-4886-9F16-C320E7E04671}" dt="2023-10-13T02:45:46.630" v="4861" actId="20577"/>
        <pc:sldMkLst>
          <pc:docMk/>
          <pc:sldMk cId="399097855" sldId="336"/>
        </pc:sldMkLst>
        <pc:graphicFrameChg chg="mod">
          <ac:chgData name="Andrew Atallah" userId="10110f9f-41d0-4890-b8b4-800d31256ac0" providerId="ADAL" clId="{C1ED6641-ABF7-4886-9F16-C320E7E04671}" dt="2023-10-13T02:45:46.630" v="4861" actId="20577"/>
          <ac:graphicFrameMkLst>
            <pc:docMk/>
            <pc:sldMk cId="399097855" sldId="336"/>
            <ac:graphicFrameMk id="2" creationId="{1084CB8F-198A-D804-6DB0-903E58F4D723}"/>
          </ac:graphicFrameMkLst>
        </pc:graphicFrameChg>
      </pc:sldChg>
      <pc:sldChg chg="modSp">
        <pc:chgData name="Andrew Atallah" userId="10110f9f-41d0-4890-b8b4-800d31256ac0" providerId="ADAL" clId="{C1ED6641-ABF7-4886-9F16-C320E7E04671}" dt="2023-10-13T02:45:51.682" v="4870" actId="20577"/>
        <pc:sldMkLst>
          <pc:docMk/>
          <pc:sldMk cId="3288122796" sldId="338"/>
        </pc:sldMkLst>
        <pc:graphicFrameChg chg="mod">
          <ac:chgData name="Andrew Atallah" userId="10110f9f-41d0-4890-b8b4-800d31256ac0" providerId="ADAL" clId="{C1ED6641-ABF7-4886-9F16-C320E7E04671}" dt="2023-10-13T02:45:51.682" v="4870" actId="20577"/>
          <ac:graphicFrameMkLst>
            <pc:docMk/>
            <pc:sldMk cId="3288122796" sldId="338"/>
            <ac:graphicFrameMk id="2" creationId="{1084CB8F-198A-D804-6DB0-903E58F4D723}"/>
          </ac:graphicFrameMkLst>
        </pc:graphicFrameChg>
      </pc:sldChg>
      <pc:sldChg chg="addSp delSp modSp add del mod">
        <pc:chgData name="Andrew Atallah" userId="10110f9f-41d0-4890-b8b4-800d31256ac0" providerId="ADAL" clId="{C1ED6641-ABF7-4886-9F16-C320E7E04671}" dt="2023-10-13T03:22:11.414" v="5325" actId="47"/>
        <pc:sldMkLst>
          <pc:docMk/>
          <pc:sldMk cId="3326658822" sldId="344"/>
        </pc:sldMkLst>
        <pc:spChg chg="add del mod">
          <ac:chgData name="Andrew Atallah" userId="10110f9f-41d0-4890-b8b4-800d31256ac0" providerId="ADAL" clId="{C1ED6641-ABF7-4886-9F16-C320E7E04671}" dt="2023-10-12T22:42:34.166" v="4838" actId="478"/>
          <ac:spMkLst>
            <pc:docMk/>
            <pc:sldMk cId="3326658822" sldId="344"/>
            <ac:spMk id="2" creationId="{8AA69893-B5B1-CBD2-7FDA-B0ED54242E76}"/>
          </ac:spMkLst>
        </pc:spChg>
        <pc:graphicFrameChg chg="mod">
          <ac:chgData name="Andrew Atallah" userId="10110f9f-41d0-4890-b8b4-800d31256ac0" providerId="ADAL" clId="{C1ED6641-ABF7-4886-9F16-C320E7E04671}" dt="2023-10-12T22:27:12.294" v="4254" actId="20577"/>
          <ac:graphicFrameMkLst>
            <pc:docMk/>
            <pc:sldMk cId="3326658822" sldId="344"/>
            <ac:graphicFrameMk id="12" creationId="{8EAF3F15-7678-EFE1-BADA-E744E3596F86}"/>
          </ac:graphicFrameMkLst>
        </pc:graphicFrameChg>
      </pc:sldChg>
      <pc:sldChg chg="modSp add del">
        <pc:chgData name="Andrew Atallah" userId="10110f9f-41d0-4890-b8b4-800d31256ac0" providerId="ADAL" clId="{C1ED6641-ABF7-4886-9F16-C320E7E04671}" dt="2023-10-13T03:33:28.816" v="6000" actId="47"/>
        <pc:sldMkLst>
          <pc:docMk/>
          <pc:sldMk cId="4128462287" sldId="349"/>
        </pc:sldMkLst>
        <pc:graphicFrameChg chg="mod">
          <ac:chgData name="Andrew Atallah" userId="10110f9f-41d0-4890-b8b4-800d31256ac0" providerId="ADAL" clId="{C1ED6641-ABF7-4886-9F16-C320E7E04671}" dt="2023-10-12T22:39:18.203" v="4779" actId="20577"/>
          <ac:graphicFrameMkLst>
            <pc:docMk/>
            <pc:sldMk cId="4128462287" sldId="349"/>
            <ac:graphicFrameMk id="12" creationId="{8EAF3F15-7678-EFE1-BADA-E744E3596F86}"/>
          </ac:graphicFrameMkLst>
        </pc:graphicFrameChg>
      </pc:sldChg>
      <pc:sldChg chg="modSp mod">
        <pc:chgData name="Andrew Atallah" userId="10110f9f-41d0-4890-b8b4-800d31256ac0" providerId="ADAL" clId="{C1ED6641-ABF7-4886-9F16-C320E7E04671}" dt="2023-10-13T03:07:15.821" v="5046" actId="1076"/>
        <pc:sldMkLst>
          <pc:docMk/>
          <pc:sldMk cId="2120598224" sldId="351"/>
        </pc:sldMkLst>
        <pc:spChg chg="mod">
          <ac:chgData name="Andrew Atallah" userId="10110f9f-41d0-4890-b8b4-800d31256ac0" providerId="ADAL" clId="{C1ED6641-ABF7-4886-9F16-C320E7E04671}" dt="2023-10-13T03:07:15.821" v="5046" actId="1076"/>
          <ac:spMkLst>
            <pc:docMk/>
            <pc:sldMk cId="2120598224" sldId="351"/>
            <ac:spMk id="4" creationId="{8251A5A2-C718-1387-869A-35898D9D432B}"/>
          </ac:spMkLst>
        </pc:spChg>
        <pc:graphicFrameChg chg="mod modGraphic">
          <ac:chgData name="Andrew Atallah" userId="10110f9f-41d0-4890-b8b4-800d31256ac0" providerId="ADAL" clId="{C1ED6641-ABF7-4886-9F16-C320E7E04671}" dt="2023-10-13T03:06:42.093" v="5045"/>
          <ac:graphicFrameMkLst>
            <pc:docMk/>
            <pc:sldMk cId="2120598224" sldId="351"/>
            <ac:graphicFrameMk id="12" creationId="{8EAF3F15-7678-EFE1-BADA-E744E3596F86}"/>
          </ac:graphicFrameMkLst>
        </pc:graphicFrameChg>
      </pc:sldChg>
      <pc:sldChg chg="modSp del">
        <pc:chgData name="Andrew Atallah" userId="10110f9f-41d0-4890-b8b4-800d31256ac0" providerId="ADAL" clId="{C1ED6641-ABF7-4886-9F16-C320E7E04671}" dt="2023-10-13T03:22:15.180" v="5326" actId="47"/>
        <pc:sldMkLst>
          <pc:docMk/>
          <pc:sldMk cId="638927784" sldId="352"/>
        </pc:sldMkLst>
        <pc:graphicFrameChg chg="mod">
          <ac:chgData name="Andrew Atallah" userId="10110f9f-41d0-4890-b8b4-800d31256ac0" providerId="ADAL" clId="{C1ED6641-ABF7-4886-9F16-C320E7E04671}" dt="2023-10-13T02:51:58.139" v="4928" actId="255"/>
          <ac:graphicFrameMkLst>
            <pc:docMk/>
            <pc:sldMk cId="638927784" sldId="352"/>
            <ac:graphicFrameMk id="12" creationId="{8EAF3F15-7678-EFE1-BADA-E744E3596F86}"/>
          </ac:graphicFrameMkLst>
        </pc:graphicFrameChg>
      </pc:sldChg>
      <pc:sldChg chg="del">
        <pc:chgData name="Andrew Atallah" userId="10110f9f-41d0-4890-b8b4-800d31256ac0" providerId="ADAL" clId="{C1ED6641-ABF7-4886-9F16-C320E7E04671}" dt="2023-10-13T03:33:26.058" v="5999" actId="47"/>
        <pc:sldMkLst>
          <pc:docMk/>
          <pc:sldMk cId="467873547" sldId="353"/>
        </pc:sldMkLst>
      </pc:sldChg>
      <pc:sldChg chg="modSp add mod">
        <pc:chgData name="Andrew Atallah" userId="10110f9f-41d0-4890-b8b4-800d31256ac0" providerId="ADAL" clId="{C1ED6641-ABF7-4886-9F16-C320E7E04671}" dt="2023-10-13T03:10:24.059" v="5081" actId="1038"/>
        <pc:sldMkLst>
          <pc:docMk/>
          <pc:sldMk cId="997460729" sldId="354"/>
        </pc:sldMkLst>
        <pc:graphicFrameChg chg="mod modGraphic">
          <ac:chgData name="Andrew Atallah" userId="10110f9f-41d0-4890-b8b4-800d31256ac0" providerId="ADAL" clId="{C1ED6641-ABF7-4886-9F16-C320E7E04671}" dt="2023-10-13T03:10:24.059" v="5081" actId="1038"/>
          <ac:graphicFrameMkLst>
            <pc:docMk/>
            <pc:sldMk cId="997460729" sldId="354"/>
            <ac:graphicFrameMk id="12" creationId="{8EAF3F15-7678-EFE1-BADA-E744E3596F86}"/>
          </ac:graphicFrameMkLst>
        </pc:graphicFrameChg>
      </pc:sldChg>
      <pc:sldChg chg="modSp add">
        <pc:chgData name="Andrew Atallah" userId="10110f9f-41d0-4890-b8b4-800d31256ac0" providerId="ADAL" clId="{C1ED6641-ABF7-4886-9F16-C320E7E04671}" dt="2023-10-13T03:34:04.616" v="6004" actId="20577"/>
        <pc:sldMkLst>
          <pc:docMk/>
          <pc:sldMk cId="32949507" sldId="355"/>
        </pc:sldMkLst>
        <pc:graphicFrameChg chg="mod">
          <ac:chgData name="Andrew Atallah" userId="10110f9f-41d0-4890-b8b4-800d31256ac0" providerId="ADAL" clId="{C1ED6641-ABF7-4886-9F16-C320E7E04671}" dt="2023-10-13T03:34:04.616" v="6004" actId="20577"/>
          <ac:graphicFrameMkLst>
            <pc:docMk/>
            <pc:sldMk cId="32949507" sldId="355"/>
            <ac:graphicFrameMk id="12" creationId="{8EAF3F15-7678-EFE1-BADA-E744E3596F86}"/>
          </ac:graphicFrameMkLst>
        </pc:graphicFrameChg>
      </pc:sldChg>
      <pc:sldChg chg="modSp add del">
        <pc:chgData name="Andrew Atallah" userId="10110f9f-41d0-4890-b8b4-800d31256ac0" providerId="ADAL" clId="{C1ED6641-ABF7-4886-9F16-C320E7E04671}" dt="2023-10-13T03:11:51.634" v="5098" actId="2696"/>
        <pc:sldMkLst>
          <pc:docMk/>
          <pc:sldMk cId="2900942636" sldId="355"/>
        </pc:sldMkLst>
        <pc:graphicFrameChg chg="mod">
          <ac:chgData name="Andrew Atallah" userId="10110f9f-41d0-4890-b8b4-800d31256ac0" providerId="ADAL" clId="{C1ED6641-ABF7-4886-9F16-C320E7E04671}" dt="2023-10-13T03:11:33.609" v="5097"/>
          <ac:graphicFrameMkLst>
            <pc:docMk/>
            <pc:sldMk cId="2900942636" sldId="355"/>
            <ac:graphicFrameMk id="12" creationId="{8EAF3F15-7678-EFE1-BADA-E744E3596F86}"/>
          </ac:graphicFrameMkLst>
        </pc:graphicFrameChg>
      </pc:sldChg>
      <pc:sldChg chg="modSp add">
        <pc:chgData name="Andrew Atallah" userId="10110f9f-41d0-4890-b8b4-800d31256ac0" providerId="ADAL" clId="{C1ED6641-ABF7-4886-9F16-C320E7E04671}" dt="2023-10-13T03:21:13.622" v="5323" actId="20577"/>
        <pc:sldMkLst>
          <pc:docMk/>
          <pc:sldMk cId="3873019165" sldId="356"/>
        </pc:sldMkLst>
        <pc:graphicFrameChg chg="mod">
          <ac:chgData name="Andrew Atallah" userId="10110f9f-41d0-4890-b8b4-800d31256ac0" providerId="ADAL" clId="{C1ED6641-ABF7-4886-9F16-C320E7E04671}" dt="2023-10-13T03:21:13.622" v="5323" actId="20577"/>
          <ac:graphicFrameMkLst>
            <pc:docMk/>
            <pc:sldMk cId="3873019165" sldId="356"/>
            <ac:graphicFrameMk id="12" creationId="{8EAF3F15-7678-EFE1-BADA-E744E3596F86}"/>
          </ac:graphicFrameMkLst>
        </pc:graphicFrameChg>
      </pc:sldChg>
      <pc:sldChg chg="modSp add del">
        <pc:chgData name="Andrew Atallah" userId="10110f9f-41d0-4890-b8b4-800d31256ac0" providerId="ADAL" clId="{C1ED6641-ABF7-4886-9F16-C320E7E04671}" dt="2023-10-13T03:33:51.696" v="6002" actId="47"/>
        <pc:sldMkLst>
          <pc:docMk/>
          <pc:sldMk cId="2720404369" sldId="357"/>
        </pc:sldMkLst>
        <pc:graphicFrameChg chg="mod">
          <ac:chgData name="Andrew Atallah" userId="10110f9f-41d0-4890-b8b4-800d31256ac0" providerId="ADAL" clId="{C1ED6641-ABF7-4886-9F16-C320E7E04671}" dt="2023-10-13T03:33:09.268" v="5998" actId="20577"/>
          <ac:graphicFrameMkLst>
            <pc:docMk/>
            <pc:sldMk cId="2720404369" sldId="357"/>
            <ac:graphicFrameMk id="12" creationId="{8EAF3F15-7678-EFE1-BADA-E744E3596F86}"/>
          </ac:graphicFrameMkLst>
        </pc:graphicFrameChg>
      </pc:sldChg>
      <pc:sldChg chg="modSp add mod">
        <pc:chgData name="Andrew Atallah" userId="10110f9f-41d0-4890-b8b4-800d31256ac0" providerId="ADAL" clId="{C1ED6641-ABF7-4886-9F16-C320E7E04671}" dt="2023-10-13T03:32:41.673" v="5907" actId="1037"/>
        <pc:sldMkLst>
          <pc:docMk/>
          <pc:sldMk cId="2757466047" sldId="358"/>
        </pc:sldMkLst>
        <pc:graphicFrameChg chg="mod">
          <ac:chgData name="Andrew Atallah" userId="10110f9f-41d0-4890-b8b4-800d31256ac0" providerId="ADAL" clId="{C1ED6641-ABF7-4886-9F16-C320E7E04671}" dt="2023-10-13T03:32:41.673" v="5907" actId="1037"/>
          <ac:graphicFrameMkLst>
            <pc:docMk/>
            <pc:sldMk cId="2757466047" sldId="358"/>
            <ac:graphicFrameMk id="12" creationId="{8EAF3F15-7678-EFE1-BADA-E744E3596F86}"/>
          </ac:graphicFrameMkLst>
        </pc:graphicFrameChg>
      </pc:sldChg>
      <pc:sldChg chg="modSp add">
        <pc:chgData name="Andrew Atallah" userId="10110f9f-41d0-4890-b8b4-800d31256ac0" providerId="ADAL" clId="{C1ED6641-ABF7-4886-9F16-C320E7E04671}" dt="2023-10-13T03:35:21.916" v="6006" actId="20577"/>
        <pc:sldMkLst>
          <pc:docMk/>
          <pc:sldMk cId="1728919679" sldId="359"/>
        </pc:sldMkLst>
        <pc:graphicFrameChg chg="mod">
          <ac:chgData name="Andrew Atallah" userId="10110f9f-41d0-4890-b8b4-800d31256ac0" providerId="ADAL" clId="{C1ED6641-ABF7-4886-9F16-C320E7E04671}" dt="2023-10-13T03:35:21.916" v="6006" actId="20577"/>
          <ac:graphicFrameMkLst>
            <pc:docMk/>
            <pc:sldMk cId="1728919679" sldId="359"/>
            <ac:graphicFrameMk id="12" creationId="{8EAF3F15-7678-EFE1-BADA-E744E3596F86}"/>
          </ac:graphicFrameMkLst>
        </pc:graphicFrameChg>
      </pc:sldChg>
    </pc:docChg>
  </pc:docChgLst>
  <pc:docChgLst>
    <pc:chgData name="Sean Hemstreet" userId="4b652040-c297-491a-b29f-2de6e4356745" providerId="ADAL" clId="{ED0A62BF-71C2-4D80-B32B-7B60EA8421A5}"/>
    <pc:docChg chg="undo redo custSel addSld delSld modSld sldOrd modSection">
      <pc:chgData name="Sean Hemstreet" userId="4b652040-c297-491a-b29f-2de6e4356745" providerId="ADAL" clId="{ED0A62BF-71C2-4D80-B32B-7B60EA8421A5}" dt="2023-10-16T23:10:44.526" v="6430"/>
      <pc:docMkLst>
        <pc:docMk/>
      </pc:docMkLst>
      <pc:sldChg chg="modSp mod">
        <pc:chgData name="Sean Hemstreet" userId="4b652040-c297-491a-b29f-2de6e4356745" providerId="ADAL" clId="{ED0A62BF-71C2-4D80-B32B-7B60EA8421A5}" dt="2023-10-12T19:50:53.624" v="1465" actId="255"/>
        <pc:sldMkLst>
          <pc:docMk/>
          <pc:sldMk cId="2066863649" sldId="256"/>
        </pc:sldMkLst>
        <pc:spChg chg="mod">
          <ac:chgData name="Sean Hemstreet" userId="4b652040-c297-491a-b29f-2de6e4356745" providerId="ADAL" clId="{ED0A62BF-71C2-4D80-B32B-7B60EA8421A5}" dt="2023-10-12T15:12:47.201" v="568" actId="20577"/>
          <ac:spMkLst>
            <pc:docMk/>
            <pc:sldMk cId="2066863649" sldId="256"/>
            <ac:spMk id="6" creationId="{1A98657A-6FD2-A346-6456-FE7CA89F9095}"/>
          </ac:spMkLst>
        </pc:spChg>
        <pc:spChg chg="mod">
          <ac:chgData name="Sean Hemstreet" userId="4b652040-c297-491a-b29f-2de6e4356745" providerId="ADAL" clId="{ED0A62BF-71C2-4D80-B32B-7B60EA8421A5}" dt="2023-10-12T19:50:53.624" v="1465" actId="255"/>
          <ac:spMkLst>
            <pc:docMk/>
            <pc:sldMk cId="2066863649" sldId="256"/>
            <ac:spMk id="7" creationId="{783DA0E5-0D98-83CA-305E-E08A54C609D4}"/>
          </ac:spMkLst>
        </pc:spChg>
      </pc:sldChg>
      <pc:sldChg chg="mod modShow">
        <pc:chgData name="Sean Hemstreet" userId="4b652040-c297-491a-b29f-2de6e4356745" providerId="ADAL" clId="{ED0A62BF-71C2-4D80-B32B-7B60EA8421A5}" dt="2023-10-16T21:45:41.306" v="4150" actId="729"/>
        <pc:sldMkLst>
          <pc:docMk/>
          <pc:sldMk cId="2208838817" sldId="262"/>
        </pc:sldMkLst>
      </pc:sldChg>
      <pc:sldChg chg="addSp delSp modSp mod modClrScheme chgLayout">
        <pc:chgData name="Sean Hemstreet" userId="4b652040-c297-491a-b29f-2de6e4356745" providerId="ADAL" clId="{ED0A62BF-71C2-4D80-B32B-7B60EA8421A5}" dt="2023-10-12T22:27:56.760" v="3422" actId="478"/>
        <pc:sldMkLst>
          <pc:docMk/>
          <pc:sldMk cId="3808380903" sldId="268"/>
        </pc:sldMkLst>
        <pc:spChg chg="add del mod ord">
          <ac:chgData name="Sean Hemstreet" userId="4b652040-c297-491a-b29f-2de6e4356745" providerId="ADAL" clId="{ED0A62BF-71C2-4D80-B32B-7B60EA8421A5}" dt="2023-10-11T21:22:59.722" v="1" actId="700"/>
          <ac:spMkLst>
            <pc:docMk/>
            <pc:sldMk cId="3808380903" sldId="268"/>
            <ac:spMk id="2" creationId="{05F36171-671C-48C8-C8CF-0ECCAB70A1F0}"/>
          </ac:spMkLst>
        </pc:spChg>
        <pc:spChg chg="add mod ord">
          <ac:chgData name="Sean Hemstreet" userId="4b652040-c297-491a-b29f-2de6e4356745" providerId="ADAL" clId="{ED0A62BF-71C2-4D80-B32B-7B60EA8421A5}" dt="2023-10-12T19:19:34.411" v="1253" actId="12788"/>
          <ac:spMkLst>
            <pc:docMk/>
            <pc:sldMk cId="3808380903" sldId="268"/>
            <ac:spMk id="2" creationId="{5F108511-2F89-DBD3-9A58-C997D9AF16A5}"/>
          </ac:spMkLst>
        </pc:spChg>
        <pc:spChg chg="mod ord">
          <ac:chgData name="Sean Hemstreet" userId="4b652040-c297-491a-b29f-2de6e4356745" providerId="ADAL" clId="{ED0A62BF-71C2-4D80-B32B-7B60EA8421A5}" dt="2023-10-11T21:23:11.428" v="2" actId="700"/>
          <ac:spMkLst>
            <pc:docMk/>
            <pc:sldMk cId="3808380903" sldId="268"/>
            <ac:spMk id="3" creationId="{FFBA592E-4B2D-1D9C-EE9C-DDAD2D76CA1F}"/>
          </ac:spMkLst>
        </pc:spChg>
        <pc:spChg chg="add del mod ord">
          <ac:chgData name="Sean Hemstreet" userId="4b652040-c297-491a-b29f-2de6e4356745" providerId="ADAL" clId="{ED0A62BF-71C2-4D80-B32B-7B60EA8421A5}" dt="2023-10-11T21:22:59.722" v="1" actId="700"/>
          <ac:spMkLst>
            <pc:docMk/>
            <pc:sldMk cId="3808380903" sldId="268"/>
            <ac:spMk id="4" creationId="{1B5B6210-4281-20F9-C2E3-C489BB2DDCB2}"/>
          </ac:spMkLst>
        </pc:spChg>
        <pc:spChg chg="add mod ord">
          <ac:chgData name="Sean Hemstreet" userId="4b652040-c297-491a-b29f-2de6e4356745" providerId="ADAL" clId="{ED0A62BF-71C2-4D80-B32B-7B60EA8421A5}" dt="2023-10-12T19:17:31.247" v="1231" actId="20577"/>
          <ac:spMkLst>
            <pc:docMk/>
            <pc:sldMk cId="3808380903" sldId="268"/>
            <ac:spMk id="5" creationId="{E863A202-243F-CDAC-0113-EDD52D4E2530}"/>
          </ac:spMkLst>
        </pc:spChg>
        <pc:spChg chg="add mod ord">
          <ac:chgData name="Sean Hemstreet" userId="4b652040-c297-491a-b29f-2de6e4356745" providerId="ADAL" clId="{ED0A62BF-71C2-4D80-B32B-7B60EA8421A5}" dt="2023-10-12T19:19:34.411" v="1253" actId="12788"/>
          <ac:spMkLst>
            <pc:docMk/>
            <pc:sldMk cId="3808380903" sldId="268"/>
            <ac:spMk id="6" creationId="{4D59C121-34E4-548F-8B0A-F6AF1FE40715}"/>
          </ac:spMkLst>
        </pc:spChg>
        <pc:spChg chg="mod ord">
          <ac:chgData name="Sean Hemstreet" userId="4b652040-c297-491a-b29f-2de6e4356745" providerId="ADAL" clId="{ED0A62BF-71C2-4D80-B32B-7B60EA8421A5}" dt="2023-10-11T21:23:11.428" v="2" actId="700"/>
          <ac:spMkLst>
            <pc:docMk/>
            <pc:sldMk cId="3808380903" sldId="268"/>
            <ac:spMk id="7" creationId="{3B33B195-BA25-87D6-6D5F-0905D3899532}"/>
          </ac:spMkLst>
        </pc:spChg>
        <pc:graphicFrameChg chg="add del mod modGraphic">
          <ac:chgData name="Sean Hemstreet" userId="4b652040-c297-491a-b29f-2de6e4356745" providerId="ADAL" clId="{ED0A62BF-71C2-4D80-B32B-7B60EA8421A5}" dt="2023-10-12T22:27:56.760" v="3422" actId="478"/>
          <ac:graphicFrameMkLst>
            <pc:docMk/>
            <pc:sldMk cId="3808380903" sldId="268"/>
            <ac:graphicFrameMk id="9" creationId="{451DC6C7-85AD-5792-A45B-D45BCBE7078B}"/>
          </ac:graphicFrameMkLst>
        </pc:graphicFrameChg>
        <pc:cxnChg chg="add del mod ord">
          <ac:chgData name="Sean Hemstreet" userId="4b652040-c297-491a-b29f-2de6e4356745" providerId="ADAL" clId="{ED0A62BF-71C2-4D80-B32B-7B60EA8421A5}" dt="2023-10-12T22:25:38.519" v="3420" actId="478"/>
          <ac:cxnSpMkLst>
            <pc:docMk/>
            <pc:sldMk cId="3808380903" sldId="268"/>
            <ac:cxnSpMk id="13" creationId="{24287687-B762-F7F6-0BCB-041F61BBD178}"/>
          </ac:cxnSpMkLst>
        </pc:cxnChg>
      </pc:sldChg>
      <pc:sldChg chg="addSp delSp modSp del mod">
        <pc:chgData name="Sean Hemstreet" userId="4b652040-c297-491a-b29f-2de6e4356745" providerId="ADAL" clId="{ED0A62BF-71C2-4D80-B32B-7B60EA8421A5}" dt="2023-10-12T22:18:49.246" v="3204" actId="47"/>
        <pc:sldMkLst>
          <pc:docMk/>
          <pc:sldMk cId="780381080" sldId="269"/>
        </pc:sldMkLst>
        <pc:spChg chg="del">
          <ac:chgData name="Sean Hemstreet" userId="4b652040-c297-491a-b29f-2de6e4356745" providerId="ADAL" clId="{ED0A62BF-71C2-4D80-B32B-7B60EA8421A5}" dt="2023-10-12T22:09:33.328" v="3163" actId="931"/>
          <ac:spMkLst>
            <pc:docMk/>
            <pc:sldMk cId="780381080" sldId="269"/>
            <ac:spMk id="11" creationId="{6168D9B8-F9D7-D816-7ED4-53764B7BFDE5}"/>
          </ac:spMkLst>
        </pc:spChg>
        <pc:graphicFrameChg chg="add mod ord modGraphic">
          <ac:chgData name="Sean Hemstreet" userId="4b652040-c297-491a-b29f-2de6e4356745" providerId="ADAL" clId="{ED0A62BF-71C2-4D80-B32B-7B60EA8421A5}" dt="2023-10-12T22:14:38.061" v="3192" actId="339"/>
          <ac:graphicFrameMkLst>
            <pc:docMk/>
            <pc:sldMk cId="780381080" sldId="269"/>
            <ac:graphicFrameMk id="2" creationId="{1B943140-C86B-B047-7E2F-89CD6D0AB632}"/>
          </ac:graphicFrameMkLst>
        </pc:graphicFrameChg>
      </pc:sldChg>
      <pc:sldChg chg="mod modShow">
        <pc:chgData name="Sean Hemstreet" userId="4b652040-c297-491a-b29f-2de6e4356745" providerId="ADAL" clId="{ED0A62BF-71C2-4D80-B32B-7B60EA8421A5}" dt="2023-10-16T21:45:41.306" v="4150" actId="729"/>
        <pc:sldMkLst>
          <pc:docMk/>
          <pc:sldMk cId="1310254636" sldId="283"/>
        </pc:sldMkLst>
      </pc:sldChg>
      <pc:sldChg chg="modSp del mod">
        <pc:chgData name="Sean Hemstreet" userId="4b652040-c297-491a-b29f-2de6e4356745" providerId="ADAL" clId="{ED0A62BF-71C2-4D80-B32B-7B60EA8421A5}" dt="2023-10-12T19:19:49.892" v="1254" actId="2696"/>
        <pc:sldMkLst>
          <pc:docMk/>
          <pc:sldMk cId="3369190698" sldId="285"/>
        </pc:sldMkLst>
        <pc:spChg chg="mod">
          <ac:chgData name="Sean Hemstreet" userId="4b652040-c297-491a-b29f-2de6e4356745" providerId="ADAL" clId="{ED0A62BF-71C2-4D80-B32B-7B60EA8421A5}" dt="2023-10-12T15:15:42.048" v="864" actId="20577"/>
          <ac:spMkLst>
            <pc:docMk/>
            <pc:sldMk cId="3369190698" sldId="285"/>
            <ac:spMk id="7" creationId="{44BC8655-90C6-D232-0E84-EAC98BD81E95}"/>
          </ac:spMkLst>
        </pc:spChg>
      </pc:sldChg>
      <pc:sldChg chg="addSp delSp modSp mod modClrScheme chgLayout">
        <pc:chgData name="Sean Hemstreet" userId="4b652040-c297-491a-b29f-2de6e4356745" providerId="ADAL" clId="{ED0A62BF-71C2-4D80-B32B-7B60EA8421A5}" dt="2023-10-12T19:20:08.764" v="1258" actId="20577"/>
        <pc:sldMkLst>
          <pc:docMk/>
          <pc:sldMk cId="1270984281" sldId="286"/>
        </pc:sldMkLst>
        <pc:spChg chg="add mod">
          <ac:chgData name="Sean Hemstreet" userId="4b652040-c297-491a-b29f-2de6e4356745" providerId="ADAL" clId="{ED0A62BF-71C2-4D80-B32B-7B60EA8421A5}" dt="2023-10-12T19:09:15.249" v="1198" actId="554"/>
          <ac:spMkLst>
            <pc:docMk/>
            <pc:sldMk cId="1270984281" sldId="286"/>
            <ac:spMk id="2" creationId="{24008F6E-18EC-F505-641C-DB81B2C928D8}"/>
          </ac:spMkLst>
        </pc:spChg>
        <pc:spChg chg="mod ord">
          <ac:chgData name="Sean Hemstreet" userId="4b652040-c297-491a-b29f-2de6e4356745" providerId="ADAL" clId="{ED0A62BF-71C2-4D80-B32B-7B60EA8421A5}" dt="2023-10-12T15:08:54.960" v="545" actId="700"/>
          <ac:spMkLst>
            <pc:docMk/>
            <pc:sldMk cId="1270984281" sldId="286"/>
            <ac:spMk id="3" creationId="{878F3B76-3AD3-FF21-899F-B3B558208E2D}"/>
          </ac:spMkLst>
        </pc:spChg>
        <pc:spChg chg="mod ord">
          <ac:chgData name="Sean Hemstreet" userId="4b652040-c297-491a-b29f-2de6e4356745" providerId="ADAL" clId="{ED0A62BF-71C2-4D80-B32B-7B60EA8421A5}" dt="2023-10-12T15:08:54.960" v="545" actId="700"/>
          <ac:spMkLst>
            <pc:docMk/>
            <pc:sldMk cId="1270984281" sldId="286"/>
            <ac:spMk id="4" creationId="{091FA134-FFCE-3FCB-AC87-3836E1D8A711}"/>
          </ac:spMkLst>
        </pc:spChg>
        <pc:spChg chg="mod ord">
          <ac:chgData name="Sean Hemstreet" userId="4b652040-c297-491a-b29f-2de6e4356745" providerId="ADAL" clId="{ED0A62BF-71C2-4D80-B32B-7B60EA8421A5}" dt="2023-10-12T19:20:08.764" v="1258" actId="20577"/>
          <ac:spMkLst>
            <pc:docMk/>
            <pc:sldMk cId="1270984281" sldId="286"/>
            <ac:spMk id="6" creationId="{85327FCF-0459-2456-BB3A-F6DA8B6FFD2C}"/>
          </ac:spMkLst>
        </pc:spChg>
        <pc:spChg chg="add del mod ord">
          <ac:chgData name="Sean Hemstreet" userId="4b652040-c297-491a-b29f-2de6e4356745" providerId="ADAL" clId="{ED0A62BF-71C2-4D80-B32B-7B60EA8421A5}" dt="2023-10-12T15:08:54.960" v="545" actId="700"/>
          <ac:spMkLst>
            <pc:docMk/>
            <pc:sldMk cId="1270984281" sldId="286"/>
            <ac:spMk id="7" creationId="{EE143BC6-015E-0668-DB9D-26015C812DEC}"/>
          </ac:spMkLst>
        </pc:spChg>
        <pc:spChg chg="mod">
          <ac:chgData name="Sean Hemstreet" userId="4b652040-c297-491a-b29f-2de6e4356745" providerId="ADAL" clId="{ED0A62BF-71C2-4D80-B32B-7B60EA8421A5}" dt="2023-10-12T19:09:15.249" v="1198" actId="554"/>
          <ac:spMkLst>
            <pc:docMk/>
            <pc:sldMk cId="1270984281" sldId="286"/>
            <ac:spMk id="12" creationId="{602AFC1E-7AB1-CD43-56B5-210304222E34}"/>
          </ac:spMkLst>
        </pc:spChg>
        <pc:spChg chg="mod">
          <ac:chgData name="Sean Hemstreet" userId="4b652040-c297-491a-b29f-2de6e4356745" providerId="ADAL" clId="{ED0A62BF-71C2-4D80-B32B-7B60EA8421A5}" dt="2023-10-12T19:09:15.249" v="1198" actId="554"/>
          <ac:spMkLst>
            <pc:docMk/>
            <pc:sldMk cId="1270984281" sldId="286"/>
            <ac:spMk id="13" creationId="{EA2E8241-62D8-5A9D-80C2-65C5FFAA4CD2}"/>
          </ac:spMkLst>
        </pc:spChg>
        <pc:spChg chg="add del mod ord">
          <ac:chgData name="Sean Hemstreet" userId="4b652040-c297-491a-b29f-2de6e4356745" providerId="ADAL" clId="{ED0A62BF-71C2-4D80-B32B-7B60EA8421A5}" dt="2023-10-12T15:08:54.960" v="545" actId="700"/>
          <ac:spMkLst>
            <pc:docMk/>
            <pc:sldMk cId="1270984281" sldId="286"/>
            <ac:spMk id="14" creationId="{417B1316-02F1-D9DC-84D2-6843DD25BD9D}"/>
          </ac:spMkLst>
        </pc:spChg>
        <pc:spChg chg="add del mod ord">
          <ac:chgData name="Sean Hemstreet" userId="4b652040-c297-491a-b29f-2de6e4356745" providerId="ADAL" clId="{ED0A62BF-71C2-4D80-B32B-7B60EA8421A5}" dt="2023-10-12T15:18:01.928" v="867" actId="931"/>
          <ac:spMkLst>
            <pc:docMk/>
            <pc:sldMk cId="1270984281" sldId="286"/>
            <ac:spMk id="15" creationId="{5ABD866D-12A8-E92C-C13B-84DCDAA75E54}"/>
          </ac:spMkLst>
        </pc:spChg>
        <pc:spChg chg="add del mod ord">
          <ac:chgData name="Sean Hemstreet" userId="4b652040-c297-491a-b29f-2de6e4356745" providerId="ADAL" clId="{ED0A62BF-71C2-4D80-B32B-7B60EA8421A5}" dt="2023-10-12T15:17:23.918" v="865" actId="931"/>
          <ac:spMkLst>
            <pc:docMk/>
            <pc:sldMk cId="1270984281" sldId="286"/>
            <ac:spMk id="16" creationId="{7339812B-9DD2-2138-735F-D426B9A5C4C4}"/>
          </ac:spMkLst>
        </pc:spChg>
        <pc:spChg chg="add del mod ord">
          <ac:chgData name="Sean Hemstreet" userId="4b652040-c297-491a-b29f-2de6e4356745" providerId="ADAL" clId="{ED0A62BF-71C2-4D80-B32B-7B60EA8421A5}" dt="2023-10-12T15:18:35.574" v="869" actId="931"/>
          <ac:spMkLst>
            <pc:docMk/>
            <pc:sldMk cId="1270984281" sldId="286"/>
            <ac:spMk id="17" creationId="{9D0E1A3B-7077-BB09-41F5-12DB32F4CCEE}"/>
          </ac:spMkLst>
        </pc:spChg>
        <pc:picChg chg="del mod ord">
          <ac:chgData name="Sean Hemstreet" userId="4b652040-c297-491a-b29f-2de6e4356745" providerId="ADAL" clId="{ED0A62BF-71C2-4D80-B32B-7B60EA8421A5}" dt="2023-10-12T15:08:44.505" v="544" actId="478"/>
          <ac:picMkLst>
            <pc:docMk/>
            <pc:sldMk cId="1270984281" sldId="286"/>
            <ac:picMk id="9" creationId="{A03A2715-FBE2-9DE0-2DCB-75E42C16EEBE}"/>
          </ac:picMkLst>
        </pc:picChg>
        <pc:picChg chg="del mod ord">
          <ac:chgData name="Sean Hemstreet" userId="4b652040-c297-491a-b29f-2de6e4356745" providerId="ADAL" clId="{ED0A62BF-71C2-4D80-B32B-7B60EA8421A5}" dt="2023-10-12T15:08:41.553" v="543" actId="478"/>
          <ac:picMkLst>
            <pc:docMk/>
            <pc:sldMk cId="1270984281" sldId="286"/>
            <ac:picMk id="10" creationId="{2304EFD2-EA70-A86A-6299-444DA2494638}"/>
          </ac:picMkLst>
        </pc:picChg>
        <pc:picChg chg="del">
          <ac:chgData name="Sean Hemstreet" userId="4b652040-c297-491a-b29f-2de6e4356745" providerId="ADAL" clId="{ED0A62BF-71C2-4D80-B32B-7B60EA8421A5}" dt="2023-10-12T15:10:37.890" v="560" actId="478"/>
          <ac:picMkLst>
            <pc:docMk/>
            <pc:sldMk cId="1270984281" sldId="286"/>
            <ac:picMk id="11" creationId="{EBA9B66E-85EC-C862-1511-843E064B5364}"/>
          </ac:picMkLst>
        </pc:picChg>
        <pc:picChg chg="add mod">
          <ac:chgData name="Sean Hemstreet" userId="4b652040-c297-491a-b29f-2de6e4356745" providerId="ADAL" clId="{ED0A62BF-71C2-4D80-B32B-7B60EA8421A5}" dt="2023-10-12T19:09:33.239" v="1201" actId="12789"/>
          <ac:picMkLst>
            <pc:docMk/>
            <pc:sldMk cId="1270984281" sldId="286"/>
            <ac:picMk id="19" creationId="{21F11431-064C-6728-EDD4-74DA3343B570}"/>
          </ac:picMkLst>
        </pc:picChg>
        <pc:picChg chg="add mod">
          <ac:chgData name="Sean Hemstreet" userId="4b652040-c297-491a-b29f-2de6e4356745" providerId="ADAL" clId="{ED0A62BF-71C2-4D80-B32B-7B60EA8421A5}" dt="2023-10-12T19:09:33.239" v="1201" actId="12789"/>
          <ac:picMkLst>
            <pc:docMk/>
            <pc:sldMk cId="1270984281" sldId="286"/>
            <ac:picMk id="21" creationId="{7D8FBAF6-16AB-6F63-1FC7-2A71CE0EDFE8}"/>
          </ac:picMkLst>
        </pc:picChg>
        <pc:picChg chg="add mod">
          <ac:chgData name="Sean Hemstreet" userId="4b652040-c297-491a-b29f-2de6e4356745" providerId="ADAL" clId="{ED0A62BF-71C2-4D80-B32B-7B60EA8421A5}" dt="2023-10-12T19:09:33.239" v="1201" actId="12789"/>
          <ac:picMkLst>
            <pc:docMk/>
            <pc:sldMk cId="1270984281" sldId="286"/>
            <ac:picMk id="23" creationId="{AA78BB2F-D7AC-358A-808D-E010E97778E5}"/>
          </ac:picMkLst>
        </pc:picChg>
        <pc:picChg chg="add mod">
          <ac:chgData name="Sean Hemstreet" userId="4b652040-c297-491a-b29f-2de6e4356745" providerId="ADAL" clId="{ED0A62BF-71C2-4D80-B32B-7B60EA8421A5}" dt="2023-10-12T19:09:46.894" v="1204" actId="1076"/>
          <ac:picMkLst>
            <pc:docMk/>
            <pc:sldMk cId="1270984281" sldId="286"/>
            <ac:picMk id="25" creationId="{9428A9F9-2FD3-3CDC-7936-CDB779562376}"/>
          </ac:picMkLst>
        </pc:picChg>
      </pc:sldChg>
      <pc:sldChg chg="addSp delSp modSp mod modClrScheme chgLayout">
        <pc:chgData name="Sean Hemstreet" userId="4b652040-c297-491a-b29f-2de6e4356745" providerId="ADAL" clId="{ED0A62BF-71C2-4D80-B32B-7B60EA8421A5}" dt="2023-10-16T22:54:44.862" v="6427" actId="478"/>
        <pc:sldMkLst>
          <pc:docMk/>
          <pc:sldMk cId="2405727058" sldId="287"/>
        </pc:sldMkLst>
        <pc:spChg chg="mod ord">
          <ac:chgData name="Sean Hemstreet" userId="4b652040-c297-491a-b29f-2de6e4356745" providerId="ADAL" clId="{ED0A62BF-71C2-4D80-B32B-7B60EA8421A5}" dt="2023-10-12T15:04:41.056" v="297" actId="700"/>
          <ac:spMkLst>
            <pc:docMk/>
            <pc:sldMk cId="2405727058" sldId="287"/>
            <ac:spMk id="3" creationId="{01154685-A21C-08FF-2404-69108BEB9B5E}"/>
          </ac:spMkLst>
        </pc:spChg>
        <pc:spChg chg="mod ord">
          <ac:chgData name="Sean Hemstreet" userId="4b652040-c297-491a-b29f-2de6e4356745" providerId="ADAL" clId="{ED0A62BF-71C2-4D80-B32B-7B60EA8421A5}" dt="2023-10-12T15:04:41.056" v="297" actId="700"/>
          <ac:spMkLst>
            <pc:docMk/>
            <pc:sldMk cId="2405727058" sldId="287"/>
            <ac:spMk id="4" creationId="{6F04AE7F-CA74-57BC-804A-44037D4CF7D1}"/>
          </ac:spMkLst>
        </pc:spChg>
        <pc:spChg chg="mod ord">
          <ac:chgData name="Sean Hemstreet" userId="4b652040-c297-491a-b29f-2de6e4356745" providerId="ADAL" clId="{ED0A62BF-71C2-4D80-B32B-7B60EA8421A5}" dt="2023-10-12T15:04:41.056" v="297" actId="700"/>
          <ac:spMkLst>
            <pc:docMk/>
            <pc:sldMk cId="2405727058" sldId="287"/>
            <ac:spMk id="6" creationId="{7B1F204E-9881-1C67-C34B-68CA5202BE0F}"/>
          </ac:spMkLst>
        </pc:spChg>
        <pc:spChg chg="add del mod ord">
          <ac:chgData name="Sean Hemstreet" userId="4b652040-c297-491a-b29f-2de6e4356745" providerId="ADAL" clId="{ED0A62BF-71C2-4D80-B32B-7B60EA8421A5}" dt="2023-10-16T22:44:00.396" v="6104" actId="478"/>
          <ac:spMkLst>
            <pc:docMk/>
            <pc:sldMk cId="2405727058" sldId="287"/>
            <ac:spMk id="10" creationId="{480E69D4-B3F0-213C-5800-EB9E277FE1C6}"/>
          </ac:spMkLst>
        </pc:spChg>
        <pc:spChg chg="mod">
          <ac:chgData name="Sean Hemstreet" userId="4b652040-c297-491a-b29f-2de6e4356745" providerId="ADAL" clId="{ED0A62BF-71C2-4D80-B32B-7B60EA8421A5}" dt="2023-10-16T22:50:42.552" v="6265" actId="14100"/>
          <ac:spMkLst>
            <pc:docMk/>
            <pc:sldMk cId="2405727058" sldId="287"/>
            <ac:spMk id="11" creationId="{55D6DDB7-73BD-5B94-F6BA-89353D60FE8B}"/>
          </ac:spMkLst>
        </pc:spChg>
        <pc:spChg chg="mod">
          <ac:chgData name="Sean Hemstreet" userId="4b652040-c297-491a-b29f-2de6e4356745" providerId="ADAL" clId="{ED0A62BF-71C2-4D80-B32B-7B60EA8421A5}" dt="2023-10-16T22:48:10.565" v="6131" actId="1076"/>
          <ac:spMkLst>
            <pc:docMk/>
            <pc:sldMk cId="2405727058" sldId="287"/>
            <ac:spMk id="12" creationId="{E0359946-B9A4-5A99-8626-5D56DB8756F2}"/>
          </ac:spMkLst>
        </pc:spChg>
        <pc:spChg chg="mod">
          <ac:chgData name="Sean Hemstreet" userId="4b652040-c297-491a-b29f-2de6e4356745" providerId="ADAL" clId="{ED0A62BF-71C2-4D80-B32B-7B60EA8421A5}" dt="2023-10-16T22:51:02.286" v="6273" actId="1035"/>
          <ac:spMkLst>
            <pc:docMk/>
            <pc:sldMk cId="2405727058" sldId="287"/>
            <ac:spMk id="13" creationId="{E2EC3D7A-FCBB-3921-21BB-D94F56797C52}"/>
          </ac:spMkLst>
        </pc:spChg>
        <pc:spChg chg="mod">
          <ac:chgData name="Sean Hemstreet" userId="4b652040-c297-491a-b29f-2de6e4356745" providerId="ADAL" clId="{ED0A62BF-71C2-4D80-B32B-7B60EA8421A5}" dt="2023-10-16T22:48:49.679" v="6133" actId="1076"/>
          <ac:spMkLst>
            <pc:docMk/>
            <pc:sldMk cId="2405727058" sldId="287"/>
            <ac:spMk id="14" creationId="{B8F32CCC-9B1E-6138-F1E1-EA3047830F2E}"/>
          </ac:spMkLst>
        </pc:spChg>
        <pc:spChg chg="mod">
          <ac:chgData name="Sean Hemstreet" userId="4b652040-c297-491a-b29f-2de6e4356745" providerId="ADAL" clId="{ED0A62BF-71C2-4D80-B32B-7B60EA8421A5}" dt="2023-10-16T22:51:00.824" v="6272" actId="1035"/>
          <ac:spMkLst>
            <pc:docMk/>
            <pc:sldMk cId="2405727058" sldId="287"/>
            <ac:spMk id="15" creationId="{54033301-E673-F396-1D55-D519371CDB68}"/>
          </ac:spMkLst>
        </pc:spChg>
        <pc:spChg chg="mod">
          <ac:chgData name="Sean Hemstreet" userId="4b652040-c297-491a-b29f-2de6e4356745" providerId="ADAL" clId="{ED0A62BF-71C2-4D80-B32B-7B60EA8421A5}" dt="2023-10-16T22:47:27.626" v="6128" actId="1076"/>
          <ac:spMkLst>
            <pc:docMk/>
            <pc:sldMk cId="2405727058" sldId="287"/>
            <ac:spMk id="16" creationId="{AEF7B994-970E-2825-D149-6089A60523D1}"/>
          </ac:spMkLst>
        </pc:spChg>
        <pc:spChg chg="mod">
          <ac:chgData name="Sean Hemstreet" userId="4b652040-c297-491a-b29f-2de6e4356745" providerId="ADAL" clId="{ED0A62BF-71C2-4D80-B32B-7B60EA8421A5}" dt="2023-10-16T22:46:40.012" v="6125" actId="1076"/>
          <ac:spMkLst>
            <pc:docMk/>
            <pc:sldMk cId="2405727058" sldId="287"/>
            <ac:spMk id="17" creationId="{CD7E97B7-8805-05A4-F8BA-0C66F695E51E}"/>
          </ac:spMkLst>
        </pc:spChg>
        <pc:spChg chg="mod">
          <ac:chgData name="Sean Hemstreet" userId="4b652040-c297-491a-b29f-2de6e4356745" providerId="ADAL" clId="{ED0A62BF-71C2-4D80-B32B-7B60EA8421A5}" dt="2023-10-16T22:48:55.524" v="6134" actId="1076"/>
          <ac:spMkLst>
            <pc:docMk/>
            <pc:sldMk cId="2405727058" sldId="287"/>
            <ac:spMk id="18" creationId="{E72ABEFD-13E1-DD75-3047-1E1D4D2E52C4}"/>
          </ac:spMkLst>
        </pc:spChg>
        <pc:spChg chg="add del mod">
          <ac:chgData name="Sean Hemstreet" userId="4b652040-c297-491a-b29f-2de6e4356745" providerId="ADAL" clId="{ED0A62BF-71C2-4D80-B32B-7B60EA8421A5}" dt="2023-10-16T22:54:44.862" v="6427" actId="478"/>
          <ac:spMkLst>
            <pc:docMk/>
            <pc:sldMk cId="2405727058" sldId="287"/>
            <ac:spMk id="21" creationId="{2304824D-1E33-D6DE-7BE1-0CBC72186D3E}"/>
          </ac:spMkLst>
        </pc:spChg>
        <pc:grpChg chg="del">
          <ac:chgData name="Sean Hemstreet" userId="4b652040-c297-491a-b29f-2de6e4356745" providerId="ADAL" clId="{ED0A62BF-71C2-4D80-B32B-7B60EA8421A5}" dt="2023-10-12T15:03:01.709" v="290" actId="478"/>
          <ac:grpSpMkLst>
            <pc:docMk/>
            <pc:sldMk cId="2405727058" sldId="287"/>
            <ac:grpSpMk id="8" creationId="{981580BF-12F2-9EF5-3185-BD6ABBC4C0CC}"/>
          </ac:grpSpMkLst>
        </pc:grpChg>
        <pc:grpChg chg="del">
          <ac:chgData name="Sean Hemstreet" userId="4b652040-c297-491a-b29f-2de6e4356745" providerId="ADAL" clId="{ED0A62BF-71C2-4D80-B32B-7B60EA8421A5}" dt="2023-10-12T15:03:07.475" v="293" actId="478"/>
          <ac:grpSpMkLst>
            <pc:docMk/>
            <pc:sldMk cId="2405727058" sldId="287"/>
            <ac:grpSpMk id="9" creationId="{F5E295C7-C19F-593B-A4CA-601EF71C4C26}"/>
          </ac:grpSpMkLst>
        </pc:grpChg>
        <pc:grpChg chg="del">
          <ac:chgData name="Sean Hemstreet" userId="4b652040-c297-491a-b29f-2de6e4356745" providerId="ADAL" clId="{ED0A62BF-71C2-4D80-B32B-7B60EA8421A5}" dt="2023-10-12T15:03:03.714" v="291" actId="478"/>
          <ac:grpSpMkLst>
            <pc:docMk/>
            <pc:sldMk cId="2405727058" sldId="287"/>
            <ac:grpSpMk id="10" creationId="{A84BE263-B4BB-C619-B496-CEBC94CE4316}"/>
          </ac:grpSpMkLst>
        </pc:grpChg>
        <pc:grpChg chg="del">
          <ac:chgData name="Sean Hemstreet" userId="4b652040-c297-491a-b29f-2de6e4356745" providerId="ADAL" clId="{ED0A62BF-71C2-4D80-B32B-7B60EA8421A5}" dt="2023-10-12T15:03:05.988" v="292" actId="478"/>
          <ac:grpSpMkLst>
            <pc:docMk/>
            <pc:sldMk cId="2405727058" sldId="287"/>
            <ac:grpSpMk id="11" creationId="{8D50C14C-21D1-DD5F-61DF-B6C456CACD62}"/>
          </ac:grpSpMkLst>
        </pc:grpChg>
        <pc:grpChg chg="mod">
          <ac:chgData name="Sean Hemstreet" userId="4b652040-c297-491a-b29f-2de6e4356745" providerId="ADAL" clId="{ED0A62BF-71C2-4D80-B32B-7B60EA8421A5}" dt="2023-10-16T22:46:12.597" v="6121" actId="1076"/>
          <ac:grpSpMkLst>
            <pc:docMk/>
            <pc:sldMk cId="2405727058" sldId="287"/>
            <ac:grpSpMk id="20" creationId="{E571497B-DA04-B9FE-AE2B-26F70795273C}"/>
          </ac:grpSpMkLst>
        </pc:grpChg>
        <pc:picChg chg="mod modCrop">
          <ac:chgData name="Sean Hemstreet" userId="4b652040-c297-491a-b29f-2de6e4356745" providerId="ADAL" clId="{ED0A62BF-71C2-4D80-B32B-7B60EA8421A5}" dt="2023-10-16T22:54:21.345" v="6411"/>
          <ac:picMkLst>
            <pc:docMk/>
            <pc:sldMk cId="2405727058" sldId="287"/>
            <ac:picMk id="2" creationId="{9B4E803F-8857-5C80-0F5D-D494B843CEDD}"/>
          </ac:picMkLst>
        </pc:picChg>
        <pc:picChg chg="add mod modCrop">
          <ac:chgData name="Sean Hemstreet" userId="4b652040-c297-491a-b29f-2de6e4356745" providerId="ADAL" clId="{ED0A62BF-71C2-4D80-B32B-7B60EA8421A5}" dt="2023-10-16T22:54:12.359" v="6408"/>
          <ac:picMkLst>
            <pc:docMk/>
            <pc:sldMk cId="2405727058" sldId="287"/>
            <ac:picMk id="5" creationId="{8638556E-E656-480E-4F13-E3AF8980A0F9}"/>
          </ac:picMkLst>
        </pc:picChg>
        <pc:picChg chg="mod">
          <ac:chgData name="Sean Hemstreet" userId="4b652040-c297-491a-b29f-2de6e4356745" providerId="ADAL" clId="{ED0A62BF-71C2-4D80-B32B-7B60EA8421A5}" dt="2023-10-16T22:54:27.311" v="6414"/>
          <ac:picMkLst>
            <pc:docMk/>
            <pc:sldMk cId="2405727058" sldId="287"/>
            <ac:picMk id="7" creationId="{6B7F08A5-DB5E-54BE-CB5F-252B98FE817D}"/>
          </ac:picMkLst>
        </pc:picChg>
        <pc:picChg chg="mod">
          <ac:chgData name="Sean Hemstreet" userId="4b652040-c297-491a-b29f-2de6e4356745" providerId="ADAL" clId="{ED0A62BF-71C2-4D80-B32B-7B60EA8421A5}" dt="2023-10-16T22:54:05.178" v="6405"/>
          <ac:picMkLst>
            <pc:docMk/>
            <pc:sldMk cId="2405727058" sldId="287"/>
            <ac:picMk id="9" creationId="{3B993F4E-EDA0-E7B2-681E-6214E1E1E895}"/>
          </ac:picMkLst>
        </pc:picChg>
        <pc:picChg chg="del">
          <ac:chgData name="Sean Hemstreet" userId="4b652040-c297-491a-b29f-2de6e4356745" providerId="ADAL" clId="{ED0A62BF-71C2-4D80-B32B-7B60EA8421A5}" dt="2023-10-12T15:03:05.988" v="292" actId="478"/>
          <ac:picMkLst>
            <pc:docMk/>
            <pc:sldMk cId="2405727058" sldId="287"/>
            <ac:picMk id="13" creationId="{CF65B572-C8D8-728F-F917-0239B5C43FE5}"/>
          </ac:picMkLst>
        </pc:picChg>
        <pc:picChg chg="del">
          <ac:chgData name="Sean Hemstreet" userId="4b652040-c297-491a-b29f-2de6e4356745" providerId="ADAL" clId="{ED0A62BF-71C2-4D80-B32B-7B60EA8421A5}" dt="2023-10-12T15:03:03.714" v="291" actId="478"/>
          <ac:picMkLst>
            <pc:docMk/>
            <pc:sldMk cId="2405727058" sldId="287"/>
            <ac:picMk id="15" creationId="{AAAC3034-2A79-7FB5-9BA9-ECFACC458CA2}"/>
          </ac:picMkLst>
        </pc:picChg>
        <pc:picChg chg="del">
          <ac:chgData name="Sean Hemstreet" userId="4b652040-c297-491a-b29f-2de6e4356745" providerId="ADAL" clId="{ED0A62BF-71C2-4D80-B32B-7B60EA8421A5}" dt="2023-10-12T15:03:07.475" v="293" actId="478"/>
          <ac:picMkLst>
            <pc:docMk/>
            <pc:sldMk cId="2405727058" sldId="287"/>
            <ac:picMk id="17" creationId="{4DE0D9FE-6E8E-6521-EF32-8ECC85C6323C}"/>
          </ac:picMkLst>
        </pc:picChg>
        <pc:picChg chg="del">
          <ac:chgData name="Sean Hemstreet" userId="4b652040-c297-491a-b29f-2de6e4356745" providerId="ADAL" clId="{ED0A62BF-71C2-4D80-B32B-7B60EA8421A5}" dt="2023-10-12T15:03:01.709" v="290" actId="478"/>
          <ac:picMkLst>
            <pc:docMk/>
            <pc:sldMk cId="2405727058" sldId="287"/>
            <ac:picMk id="19" creationId="{71BA00DF-06EF-D604-848C-C7BC01477B12}"/>
          </ac:picMkLst>
        </pc:picChg>
      </pc:sldChg>
      <pc:sldChg chg="modSp add del mod">
        <pc:chgData name="Sean Hemstreet" userId="4b652040-c297-491a-b29f-2de6e4356745" providerId="ADAL" clId="{ED0A62BF-71C2-4D80-B32B-7B60EA8421A5}" dt="2023-10-12T19:12:29.025" v="1219" actId="2696"/>
        <pc:sldMkLst>
          <pc:docMk/>
          <pc:sldMk cId="1132582954" sldId="288"/>
        </pc:sldMkLst>
        <pc:spChg chg="mod">
          <ac:chgData name="Sean Hemstreet" userId="4b652040-c297-491a-b29f-2de6e4356745" providerId="ADAL" clId="{ED0A62BF-71C2-4D80-B32B-7B60EA8421A5}" dt="2023-10-11T21:23:49.739" v="43" actId="20577"/>
          <ac:spMkLst>
            <pc:docMk/>
            <pc:sldMk cId="1132582954" sldId="288"/>
            <ac:spMk id="5" creationId="{E863A202-243F-CDAC-0113-EDD52D4E2530}"/>
          </ac:spMkLst>
        </pc:spChg>
      </pc:sldChg>
      <pc:sldChg chg="modSp add del mod">
        <pc:chgData name="Sean Hemstreet" userId="4b652040-c297-491a-b29f-2de6e4356745" providerId="ADAL" clId="{ED0A62BF-71C2-4D80-B32B-7B60EA8421A5}" dt="2023-10-12T19:12:52.129" v="1220" actId="2696"/>
        <pc:sldMkLst>
          <pc:docMk/>
          <pc:sldMk cId="3628924572" sldId="289"/>
        </pc:sldMkLst>
        <pc:spChg chg="mod">
          <ac:chgData name="Sean Hemstreet" userId="4b652040-c297-491a-b29f-2de6e4356745" providerId="ADAL" clId="{ED0A62BF-71C2-4D80-B32B-7B60EA8421A5}" dt="2023-10-11T21:24:07.812" v="55" actId="20577"/>
          <ac:spMkLst>
            <pc:docMk/>
            <pc:sldMk cId="3628924572" sldId="289"/>
            <ac:spMk id="5" creationId="{E863A202-243F-CDAC-0113-EDD52D4E2530}"/>
          </ac:spMkLst>
        </pc:spChg>
      </pc:sldChg>
      <pc:sldChg chg="modSp add del mod">
        <pc:chgData name="Sean Hemstreet" userId="4b652040-c297-491a-b29f-2de6e4356745" providerId="ADAL" clId="{ED0A62BF-71C2-4D80-B32B-7B60EA8421A5}" dt="2023-10-12T19:12:57.945" v="1221" actId="2696"/>
        <pc:sldMkLst>
          <pc:docMk/>
          <pc:sldMk cId="2630264371" sldId="290"/>
        </pc:sldMkLst>
        <pc:spChg chg="mod">
          <ac:chgData name="Sean Hemstreet" userId="4b652040-c297-491a-b29f-2de6e4356745" providerId="ADAL" clId="{ED0A62BF-71C2-4D80-B32B-7B60EA8421A5}" dt="2023-10-11T21:24:13.023" v="68" actId="20577"/>
          <ac:spMkLst>
            <pc:docMk/>
            <pc:sldMk cId="2630264371" sldId="290"/>
            <ac:spMk id="5" creationId="{E863A202-243F-CDAC-0113-EDD52D4E2530}"/>
          </ac:spMkLst>
        </pc:spChg>
      </pc:sldChg>
      <pc:sldChg chg="modSp add mod">
        <pc:chgData name="Sean Hemstreet" userId="4b652040-c297-491a-b29f-2de6e4356745" providerId="ADAL" clId="{ED0A62BF-71C2-4D80-B32B-7B60EA8421A5}" dt="2023-10-12T22:43:07.410" v="3560" actId="1037"/>
        <pc:sldMkLst>
          <pc:docMk/>
          <pc:sldMk cId="1809868002" sldId="291"/>
        </pc:sldMkLst>
        <pc:spChg chg="mod">
          <ac:chgData name="Sean Hemstreet" userId="4b652040-c297-491a-b29f-2de6e4356745" providerId="ADAL" clId="{ED0A62BF-71C2-4D80-B32B-7B60EA8421A5}" dt="2023-10-12T22:42:05.509" v="3549" actId="1076"/>
          <ac:spMkLst>
            <pc:docMk/>
            <pc:sldMk cId="1809868002" sldId="291"/>
            <ac:spMk id="4" creationId="{8251A5A2-C718-1387-869A-35898D9D432B}"/>
          </ac:spMkLst>
        </pc:spChg>
        <pc:spChg chg="mod">
          <ac:chgData name="Sean Hemstreet" userId="4b652040-c297-491a-b29f-2de6e4356745" providerId="ADAL" clId="{ED0A62BF-71C2-4D80-B32B-7B60EA8421A5}" dt="2023-10-11T21:24:17.996" v="82" actId="20577"/>
          <ac:spMkLst>
            <pc:docMk/>
            <pc:sldMk cId="1809868002" sldId="291"/>
            <ac:spMk id="5" creationId="{E863A202-243F-CDAC-0113-EDD52D4E2530}"/>
          </ac:spMkLst>
        </pc:spChg>
        <pc:graphicFrameChg chg="mod">
          <ac:chgData name="Sean Hemstreet" userId="4b652040-c297-491a-b29f-2de6e4356745" providerId="ADAL" clId="{ED0A62BF-71C2-4D80-B32B-7B60EA8421A5}" dt="2023-10-12T22:43:07.410" v="3560" actId="1037"/>
          <ac:graphicFrameMkLst>
            <pc:docMk/>
            <pc:sldMk cId="1809868002" sldId="291"/>
            <ac:graphicFrameMk id="12" creationId="{8EAF3F15-7678-EFE1-BADA-E744E3596F86}"/>
          </ac:graphicFrameMkLst>
        </pc:graphicFrameChg>
      </pc:sldChg>
      <pc:sldChg chg="addSp delSp modSp add mod">
        <pc:chgData name="Sean Hemstreet" userId="4b652040-c297-491a-b29f-2de6e4356745" providerId="ADAL" clId="{ED0A62BF-71C2-4D80-B32B-7B60EA8421A5}" dt="2023-10-12T21:02:49.450" v="3008" actId="207"/>
        <pc:sldMkLst>
          <pc:docMk/>
          <pc:sldMk cId="4275521674" sldId="292"/>
        </pc:sldMkLst>
        <pc:spChg chg="mod">
          <ac:chgData name="Sean Hemstreet" userId="4b652040-c297-491a-b29f-2de6e4356745" providerId="ADAL" clId="{ED0A62BF-71C2-4D80-B32B-7B60EA8421A5}" dt="2023-10-12T19:51:30.629" v="1472" actId="20577"/>
          <ac:spMkLst>
            <pc:docMk/>
            <pc:sldMk cId="4275521674" sldId="292"/>
            <ac:spMk id="5" creationId="{E863A202-243F-CDAC-0113-EDD52D4E2530}"/>
          </ac:spMkLst>
        </pc:spChg>
        <pc:spChg chg="del">
          <ac:chgData name="Sean Hemstreet" userId="4b652040-c297-491a-b29f-2de6e4356745" providerId="ADAL" clId="{ED0A62BF-71C2-4D80-B32B-7B60EA8421A5}" dt="2023-10-12T19:51:55.300" v="1473" actId="1032"/>
          <ac:spMkLst>
            <pc:docMk/>
            <pc:sldMk cId="4275521674" sldId="292"/>
            <ac:spMk id="6" creationId="{4D59C121-34E4-548F-8B0A-F6AF1FE40715}"/>
          </ac:spMkLst>
        </pc:spChg>
        <pc:graphicFrameChg chg="add mod modGraphic">
          <ac:chgData name="Sean Hemstreet" userId="4b652040-c297-491a-b29f-2de6e4356745" providerId="ADAL" clId="{ED0A62BF-71C2-4D80-B32B-7B60EA8421A5}" dt="2023-10-12T21:02:49.450" v="3008" actId="207"/>
          <ac:graphicFrameMkLst>
            <pc:docMk/>
            <pc:sldMk cId="4275521674" sldId="292"/>
            <ac:graphicFrameMk id="2" creationId="{1963311E-9597-AF18-4834-C59DAA5716E6}"/>
          </ac:graphicFrameMkLst>
        </pc:graphicFrameChg>
      </pc:sldChg>
      <pc:sldChg chg="addSp delSp modSp add mod modAnim">
        <pc:chgData name="Sean Hemstreet" userId="4b652040-c297-491a-b29f-2de6e4356745" providerId="ADAL" clId="{ED0A62BF-71C2-4D80-B32B-7B60EA8421A5}" dt="2023-10-13T15:08:08.733" v="4088"/>
        <pc:sldMkLst>
          <pc:docMk/>
          <pc:sldMk cId="264792668" sldId="293"/>
        </pc:sldMkLst>
        <pc:spChg chg="mod">
          <ac:chgData name="Sean Hemstreet" userId="4b652040-c297-491a-b29f-2de6e4356745" providerId="ADAL" clId="{ED0A62BF-71C2-4D80-B32B-7B60EA8421A5}" dt="2023-10-12T15:32:40.964" v="1041" actId="6549"/>
          <ac:spMkLst>
            <pc:docMk/>
            <pc:sldMk cId="264792668" sldId="293"/>
            <ac:spMk id="5" creationId="{E863A202-243F-CDAC-0113-EDD52D4E2530}"/>
          </ac:spMkLst>
        </pc:spChg>
        <pc:spChg chg="del">
          <ac:chgData name="Sean Hemstreet" userId="4b652040-c297-491a-b29f-2de6e4356745" providerId="ADAL" clId="{ED0A62BF-71C2-4D80-B32B-7B60EA8421A5}" dt="2023-10-12T20:52:01.988" v="2823" actId="478"/>
          <ac:spMkLst>
            <pc:docMk/>
            <pc:sldMk cId="264792668" sldId="293"/>
            <ac:spMk id="6" creationId="{4D59C121-34E4-548F-8B0A-F6AF1FE40715}"/>
          </ac:spMkLst>
        </pc:spChg>
        <pc:spChg chg="add del mod">
          <ac:chgData name="Sean Hemstreet" userId="4b652040-c297-491a-b29f-2de6e4356745" providerId="ADAL" clId="{ED0A62BF-71C2-4D80-B32B-7B60EA8421A5}" dt="2023-10-12T20:52:21.580" v="2824" actId="1032"/>
          <ac:spMkLst>
            <pc:docMk/>
            <pc:sldMk cId="264792668" sldId="293"/>
            <ac:spMk id="8" creationId="{045C96EE-8061-1F43-78CF-E22D39856766}"/>
          </ac:spMkLst>
        </pc:spChg>
        <pc:graphicFrameChg chg="add del mod modGraphic">
          <ac:chgData name="Sean Hemstreet" userId="4b652040-c297-491a-b29f-2de6e4356745" providerId="ADAL" clId="{ED0A62BF-71C2-4D80-B32B-7B60EA8421A5}" dt="2023-10-12T20:52:57.303" v="2907" actId="478"/>
          <ac:graphicFrameMkLst>
            <pc:docMk/>
            <pc:sldMk cId="264792668" sldId="293"/>
            <ac:graphicFrameMk id="2" creationId="{B8E9588C-BD49-6B6E-79E3-9EFEA37FD74F}"/>
          </ac:graphicFrameMkLst>
        </pc:graphicFrameChg>
        <pc:graphicFrameChg chg="add mod modGraphic">
          <ac:chgData name="Sean Hemstreet" userId="4b652040-c297-491a-b29f-2de6e4356745" providerId="ADAL" clId="{ED0A62BF-71C2-4D80-B32B-7B60EA8421A5}" dt="2023-10-12T21:42:10.045" v="3156" actId="207"/>
          <ac:graphicFrameMkLst>
            <pc:docMk/>
            <pc:sldMk cId="264792668" sldId="293"/>
            <ac:graphicFrameMk id="9" creationId="{250AA210-6315-C83F-186D-0FB4F6807A0B}"/>
          </ac:graphicFrameMkLst>
        </pc:graphicFrameChg>
      </pc:sldChg>
      <pc:sldChg chg="addSp delSp modSp add mod modTransition">
        <pc:chgData name="Sean Hemstreet" userId="4b652040-c297-491a-b29f-2de6e4356745" providerId="ADAL" clId="{ED0A62BF-71C2-4D80-B32B-7B60EA8421A5}" dt="2023-10-16T21:48:16.042" v="4153"/>
        <pc:sldMkLst>
          <pc:docMk/>
          <pc:sldMk cId="544389394" sldId="294"/>
        </pc:sldMkLst>
        <pc:spChg chg="mod">
          <ac:chgData name="Sean Hemstreet" userId="4b652040-c297-491a-b29f-2de6e4356745" providerId="ADAL" clId="{ED0A62BF-71C2-4D80-B32B-7B60EA8421A5}" dt="2023-10-12T15:33:21.846" v="1077" actId="20577"/>
          <ac:spMkLst>
            <pc:docMk/>
            <pc:sldMk cId="544389394" sldId="294"/>
            <ac:spMk id="5" creationId="{E863A202-243F-CDAC-0113-EDD52D4E2530}"/>
          </ac:spMkLst>
        </pc:spChg>
        <pc:spChg chg="del">
          <ac:chgData name="Sean Hemstreet" userId="4b652040-c297-491a-b29f-2de6e4356745" providerId="ADAL" clId="{ED0A62BF-71C2-4D80-B32B-7B60EA8421A5}" dt="2023-10-12T19:30:14.253" v="1309" actId="931"/>
          <ac:spMkLst>
            <pc:docMk/>
            <pc:sldMk cId="544389394" sldId="294"/>
            <ac:spMk id="6" creationId="{4D59C121-34E4-548F-8B0A-F6AF1FE40715}"/>
          </ac:spMkLst>
        </pc:spChg>
        <pc:spChg chg="add mod">
          <ac:chgData name="Sean Hemstreet" userId="4b652040-c297-491a-b29f-2de6e4356745" providerId="ADAL" clId="{ED0A62BF-71C2-4D80-B32B-7B60EA8421A5}" dt="2023-10-12T19:47:14.981" v="1403" actId="12788"/>
          <ac:spMkLst>
            <pc:docMk/>
            <pc:sldMk cId="544389394" sldId="294"/>
            <ac:spMk id="14" creationId="{4B3015A3-A4FF-8490-13FE-4B24200D0CD2}"/>
          </ac:spMkLst>
        </pc:spChg>
        <pc:spChg chg="add mod">
          <ac:chgData name="Sean Hemstreet" userId="4b652040-c297-491a-b29f-2de6e4356745" providerId="ADAL" clId="{ED0A62BF-71C2-4D80-B32B-7B60EA8421A5}" dt="2023-10-12T19:47:57.811" v="1452" actId="20577"/>
          <ac:spMkLst>
            <pc:docMk/>
            <pc:sldMk cId="544389394" sldId="294"/>
            <ac:spMk id="15" creationId="{7752BD59-B268-7F2A-B140-DCB16CED60FC}"/>
          </ac:spMkLst>
        </pc:spChg>
        <pc:picChg chg="add mod modCrop">
          <ac:chgData name="Sean Hemstreet" userId="4b652040-c297-491a-b29f-2de6e4356745" providerId="ADAL" clId="{ED0A62BF-71C2-4D80-B32B-7B60EA8421A5}" dt="2023-10-12T19:47:35.414" v="1406" actId="1036"/>
          <ac:picMkLst>
            <pc:docMk/>
            <pc:sldMk cId="544389394" sldId="294"/>
            <ac:picMk id="4" creationId="{384EC166-4D79-F8E0-3955-E9E9608D458B}"/>
          </ac:picMkLst>
        </pc:picChg>
        <pc:picChg chg="add mod">
          <ac:chgData name="Sean Hemstreet" userId="4b652040-c297-491a-b29f-2de6e4356745" providerId="ADAL" clId="{ED0A62BF-71C2-4D80-B32B-7B60EA8421A5}" dt="2023-10-12T19:47:35.414" v="1406" actId="1036"/>
          <ac:picMkLst>
            <pc:docMk/>
            <pc:sldMk cId="544389394" sldId="294"/>
            <ac:picMk id="9" creationId="{7F22CC37-A372-0F23-20D8-9D7F5047DC0C}"/>
          </ac:picMkLst>
        </pc:picChg>
        <pc:picChg chg="add mod">
          <ac:chgData name="Sean Hemstreet" userId="4b652040-c297-491a-b29f-2de6e4356745" providerId="ADAL" clId="{ED0A62BF-71C2-4D80-B32B-7B60EA8421A5}" dt="2023-10-12T19:47:35.414" v="1406" actId="1036"/>
          <ac:picMkLst>
            <pc:docMk/>
            <pc:sldMk cId="544389394" sldId="294"/>
            <ac:picMk id="11" creationId="{D06F22DC-0220-CA21-65D1-2587911CD95B}"/>
          </ac:picMkLst>
        </pc:picChg>
        <pc:picChg chg="add mod">
          <ac:chgData name="Sean Hemstreet" userId="4b652040-c297-491a-b29f-2de6e4356745" providerId="ADAL" clId="{ED0A62BF-71C2-4D80-B32B-7B60EA8421A5}" dt="2023-10-12T19:47:35.414" v="1406" actId="1036"/>
          <ac:picMkLst>
            <pc:docMk/>
            <pc:sldMk cId="544389394" sldId="294"/>
            <ac:picMk id="13" creationId="{8607F63A-90F3-28EE-EB9F-5BFAD4BAD3D4}"/>
          </ac:picMkLst>
        </pc:picChg>
      </pc:sldChg>
      <pc:sldChg chg="add del">
        <pc:chgData name="Sean Hemstreet" userId="4b652040-c297-491a-b29f-2de6e4356745" providerId="ADAL" clId="{ED0A62BF-71C2-4D80-B32B-7B60EA8421A5}" dt="2023-10-12T19:12:05.783" v="1218" actId="2696"/>
        <pc:sldMkLst>
          <pc:docMk/>
          <pc:sldMk cId="2273101325" sldId="295"/>
        </pc:sldMkLst>
      </pc:sldChg>
      <pc:sldChg chg="modSp add del mod">
        <pc:chgData name="Sean Hemstreet" userId="4b652040-c297-491a-b29f-2de6e4356745" providerId="ADAL" clId="{ED0A62BF-71C2-4D80-B32B-7B60EA8421A5}" dt="2023-10-12T21:09:32.368" v="3040" actId="2696"/>
        <pc:sldMkLst>
          <pc:docMk/>
          <pc:sldMk cId="608455054" sldId="296"/>
        </pc:sldMkLst>
        <pc:spChg chg="mod">
          <ac:chgData name="Sean Hemstreet" userId="4b652040-c297-491a-b29f-2de6e4356745" providerId="ADAL" clId="{ED0A62BF-71C2-4D80-B32B-7B60EA8421A5}" dt="2023-10-12T15:33:37.547" v="1089" actId="20577"/>
          <ac:spMkLst>
            <pc:docMk/>
            <pc:sldMk cId="608455054" sldId="296"/>
            <ac:spMk id="5" creationId="{E863A202-243F-CDAC-0113-EDD52D4E2530}"/>
          </ac:spMkLst>
        </pc:spChg>
        <pc:grpChg chg="mod">
          <ac:chgData name="Sean Hemstreet" userId="4b652040-c297-491a-b29f-2de6e4356745" providerId="ADAL" clId="{ED0A62BF-71C2-4D80-B32B-7B60EA8421A5}" dt="2023-10-12T21:09:19.464" v="3038" actId="1076"/>
          <ac:grpSpMkLst>
            <pc:docMk/>
            <pc:sldMk cId="608455054" sldId="296"/>
            <ac:grpSpMk id="25" creationId="{8A820AC6-9828-DC5A-3C15-6CD803DCFF16}"/>
          </ac:grpSpMkLst>
        </pc:grpChg>
        <pc:graphicFrameChg chg="mod">
          <ac:chgData name="Sean Hemstreet" userId="4b652040-c297-491a-b29f-2de6e4356745" providerId="ADAL" clId="{ED0A62BF-71C2-4D80-B32B-7B60EA8421A5}" dt="2023-10-12T21:09:22.261" v="3039"/>
          <ac:graphicFrameMkLst>
            <pc:docMk/>
            <pc:sldMk cId="608455054" sldId="296"/>
            <ac:graphicFrameMk id="13" creationId="{9A36FA91-9476-DD3C-FC04-9B2688852212}"/>
          </ac:graphicFrameMkLst>
        </pc:graphicFrameChg>
      </pc:sldChg>
      <pc:sldChg chg="modSp add del mod modAnim">
        <pc:chgData name="Sean Hemstreet" userId="4b652040-c297-491a-b29f-2de6e4356745" providerId="ADAL" clId="{ED0A62BF-71C2-4D80-B32B-7B60EA8421A5}" dt="2023-10-13T04:15:37.330" v="3890" actId="2696"/>
        <pc:sldMkLst>
          <pc:docMk/>
          <pc:sldMk cId="1355700832" sldId="297"/>
        </pc:sldMkLst>
        <pc:spChg chg="mod">
          <ac:chgData name="Sean Hemstreet" userId="4b652040-c297-491a-b29f-2de6e4356745" providerId="ADAL" clId="{ED0A62BF-71C2-4D80-B32B-7B60EA8421A5}" dt="2023-10-12T15:33:51.244" v="1101" actId="20577"/>
          <ac:spMkLst>
            <pc:docMk/>
            <pc:sldMk cId="1355700832" sldId="297"/>
            <ac:spMk id="5" creationId="{E863A202-243F-CDAC-0113-EDD52D4E2530}"/>
          </ac:spMkLst>
        </pc:spChg>
        <pc:graphicFrameChg chg="mod">
          <ac:chgData name="Sean Hemstreet" userId="4b652040-c297-491a-b29f-2de6e4356745" providerId="ADAL" clId="{ED0A62BF-71C2-4D80-B32B-7B60EA8421A5}" dt="2023-10-13T03:50:36.386" v="3675" actId="208"/>
          <ac:graphicFrameMkLst>
            <pc:docMk/>
            <pc:sldMk cId="1355700832" sldId="297"/>
            <ac:graphicFrameMk id="2" creationId="{1084CB8F-198A-D804-6DB0-903E58F4D723}"/>
          </ac:graphicFrameMkLst>
        </pc:graphicFrameChg>
      </pc:sldChg>
      <pc:sldChg chg="addSp delSp modSp add mod">
        <pc:chgData name="Sean Hemstreet" userId="4b652040-c297-491a-b29f-2de6e4356745" providerId="ADAL" clId="{ED0A62BF-71C2-4D80-B32B-7B60EA8421A5}" dt="2023-10-16T23:10:44.526" v="6430"/>
        <pc:sldMkLst>
          <pc:docMk/>
          <pc:sldMk cId="4280336091" sldId="298"/>
        </pc:sldMkLst>
        <pc:spChg chg="del">
          <ac:chgData name="Sean Hemstreet" userId="4b652040-c297-491a-b29f-2de6e4356745" providerId="ADAL" clId="{ED0A62BF-71C2-4D80-B32B-7B60EA8421A5}" dt="2023-10-16T23:10:38.399" v="6428" actId="478"/>
          <ac:spMkLst>
            <pc:docMk/>
            <pc:sldMk cId="4280336091" sldId="298"/>
            <ac:spMk id="3" creationId="{FFBA592E-4B2D-1D9C-EE9C-DDAD2D76CA1F}"/>
          </ac:spMkLst>
        </pc:spChg>
        <pc:spChg chg="mod">
          <ac:chgData name="Sean Hemstreet" userId="4b652040-c297-491a-b29f-2de6e4356745" providerId="ADAL" clId="{ED0A62BF-71C2-4D80-B32B-7B60EA8421A5}" dt="2023-10-12T19:11:51.716" v="1217" actId="20577"/>
          <ac:spMkLst>
            <pc:docMk/>
            <pc:sldMk cId="4280336091" sldId="298"/>
            <ac:spMk id="5" creationId="{E863A202-243F-CDAC-0113-EDD52D4E2530}"/>
          </ac:spMkLst>
        </pc:spChg>
        <pc:spChg chg="add mod">
          <ac:chgData name="Sean Hemstreet" userId="4b652040-c297-491a-b29f-2de6e4356745" providerId="ADAL" clId="{ED0A62BF-71C2-4D80-B32B-7B60EA8421A5}" dt="2023-10-16T23:10:38.894" v="6429"/>
          <ac:spMkLst>
            <pc:docMk/>
            <pc:sldMk cId="4280336091" sldId="298"/>
            <ac:spMk id="6" creationId="{125FF9FA-7D24-ACCF-F5A3-A96C29651E76}"/>
          </ac:spMkLst>
        </pc:spChg>
        <pc:spChg chg="add mod">
          <ac:chgData name="Sean Hemstreet" userId="4b652040-c297-491a-b29f-2de6e4356745" providerId="ADAL" clId="{ED0A62BF-71C2-4D80-B32B-7B60EA8421A5}" dt="2023-10-16T23:10:44.526" v="6430"/>
          <ac:spMkLst>
            <pc:docMk/>
            <pc:sldMk cId="4280336091" sldId="298"/>
            <ac:spMk id="8" creationId="{E8585FBE-EAAF-DD97-0222-0066FBCCBDA8}"/>
          </ac:spMkLst>
        </pc:spChg>
        <pc:spChg chg="add del">
          <ac:chgData name="Sean Hemstreet" userId="4b652040-c297-491a-b29f-2de6e4356745" providerId="ADAL" clId="{ED0A62BF-71C2-4D80-B32B-7B60EA8421A5}" dt="2023-10-12T20:37:16.566" v="2683" actId="478"/>
          <ac:spMkLst>
            <pc:docMk/>
            <pc:sldMk cId="4280336091" sldId="298"/>
            <ac:spMk id="9" creationId="{267D6324-C832-680D-FABF-BA7461117912}"/>
          </ac:spMkLst>
        </pc:spChg>
        <pc:spChg chg="mod">
          <ac:chgData name="Sean Hemstreet" userId="4b652040-c297-491a-b29f-2de6e4356745" providerId="ADAL" clId="{ED0A62BF-71C2-4D80-B32B-7B60EA8421A5}" dt="2023-10-13T01:18:55.301" v="3650" actId="14100"/>
          <ac:spMkLst>
            <pc:docMk/>
            <pc:sldMk cId="4280336091" sldId="298"/>
            <ac:spMk id="10" creationId="{369316ED-412F-24D3-1A99-77741231E445}"/>
          </ac:spMkLst>
        </pc:spChg>
        <pc:spChg chg="add del mod">
          <ac:chgData name="Sean Hemstreet" userId="4b652040-c297-491a-b29f-2de6e4356745" providerId="ADAL" clId="{ED0A62BF-71C2-4D80-B32B-7B60EA8421A5}" dt="2023-10-12T20:35:13.498" v="2665" actId="478"/>
          <ac:spMkLst>
            <pc:docMk/>
            <pc:sldMk cId="4280336091" sldId="298"/>
            <ac:spMk id="11" creationId="{C961E5B9-131B-84F5-7D03-D0B871ED5ECC}"/>
          </ac:spMkLst>
        </pc:spChg>
        <pc:picChg chg="add mod">
          <ac:chgData name="Sean Hemstreet" userId="4b652040-c297-491a-b29f-2de6e4356745" providerId="ADAL" clId="{ED0A62BF-71C2-4D80-B32B-7B60EA8421A5}" dt="2023-10-12T21:32:58.788" v="3101" actId="1076"/>
          <ac:picMkLst>
            <pc:docMk/>
            <pc:sldMk cId="4280336091" sldId="298"/>
            <ac:picMk id="11" creationId="{80BA63CA-AEFF-29C8-5DDC-F47C696018C5}"/>
          </ac:picMkLst>
        </pc:picChg>
        <pc:picChg chg="add del">
          <ac:chgData name="Sean Hemstreet" userId="4b652040-c297-491a-b29f-2de6e4356745" providerId="ADAL" clId="{ED0A62BF-71C2-4D80-B32B-7B60EA8421A5}" dt="2023-10-12T21:32:49.332" v="3098" actId="478"/>
          <ac:picMkLst>
            <pc:docMk/>
            <pc:sldMk cId="4280336091" sldId="298"/>
            <ac:picMk id="16" creationId="{900B065D-0259-76C8-3E17-17D665492244}"/>
          </ac:picMkLst>
        </pc:picChg>
        <pc:picChg chg="add mod">
          <ac:chgData name="Sean Hemstreet" userId="4b652040-c297-491a-b29f-2de6e4356745" providerId="ADAL" clId="{ED0A62BF-71C2-4D80-B32B-7B60EA8421A5}" dt="2023-10-12T20:37:09.639" v="2681" actId="1076"/>
          <ac:picMkLst>
            <pc:docMk/>
            <pc:sldMk cId="4280336091" sldId="298"/>
            <ac:picMk id="19" creationId="{8999F42D-1DBA-4C84-AF65-EBAFF7CF958E}"/>
          </ac:picMkLst>
        </pc:picChg>
      </pc:sldChg>
      <pc:sldChg chg="addSp delSp modSp add mod">
        <pc:chgData name="Sean Hemstreet" userId="4b652040-c297-491a-b29f-2de6e4356745" providerId="ADAL" clId="{ED0A62BF-71C2-4D80-B32B-7B60EA8421A5}" dt="2023-10-12T19:23:30.891" v="1308" actId="931"/>
        <pc:sldMkLst>
          <pc:docMk/>
          <pc:sldMk cId="3882595793" sldId="299"/>
        </pc:sldMkLst>
        <pc:spChg chg="add del">
          <ac:chgData name="Sean Hemstreet" userId="4b652040-c297-491a-b29f-2de6e4356745" providerId="ADAL" clId="{ED0A62BF-71C2-4D80-B32B-7B60EA8421A5}" dt="2023-10-12T19:22:08.611" v="1262" actId="26606"/>
          <ac:spMkLst>
            <pc:docMk/>
            <pc:sldMk cId="3882595793" sldId="299"/>
            <ac:spMk id="3" creationId="{FFBA592E-4B2D-1D9C-EE9C-DDAD2D76CA1F}"/>
          </ac:spMkLst>
        </pc:spChg>
        <pc:spChg chg="mod">
          <ac:chgData name="Sean Hemstreet" userId="4b652040-c297-491a-b29f-2de6e4356745" providerId="ADAL" clId="{ED0A62BF-71C2-4D80-B32B-7B60EA8421A5}" dt="2023-10-12T19:22:08.611" v="1262" actId="26606"/>
          <ac:spMkLst>
            <pc:docMk/>
            <pc:sldMk cId="3882595793" sldId="299"/>
            <ac:spMk id="5" creationId="{E863A202-243F-CDAC-0113-EDD52D4E2530}"/>
          </ac:spMkLst>
        </pc:spChg>
        <pc:spChg chg="add del">
          <ac:chgData name="Sean Hemstreet" userId="4b652040-c297-491a-b29f-2de6e4356745" providerId="ADAL" clId="{ED0A62BF-71C2-4D80-B32B-7B60EA8421A5}" dt="2023-10-12T19:22:13.756" v="1265" actId="931"/>
          <ac:spMkLst>
            <pc:docMk/>
            <pc:sldMk cId="3882595793" sldId="299"/>
            <ac:spMk id="6" creationId="{4D59C121-34E4-548F-8B0A-F6AF1FE40715}"/>
          </ac:spMkLst>
        </pc:spChg>
        <pc:spChg chg="mod">
          <ac:chgData name="Sean Hemstreet" userId="4b652040-c297-491a-b29f-2de6e4356745" providerId="ADAL" clId="{ED0A62BF-71C2-4D80-B32B-7B60EA8421A5}" dt="2023-10-12T19:22:08.611" v="1262" actId="26606"/>
          <ac:spMkLst>
            <pc:docMk/>
            <pc:sldMk cId="3882595793" sldId="299"/>
            <ac:spMk id="7" creationId="{3B33B195-BA25-87D6-6D5F-0905D3899532}"/>
          </ac:spMkLst>
        </pc:spChg>
        <pc:spChg chg="add del mod">
          <ac:chgData name="Sean Hemstreet" userId="4b652040-c297-491a-b29f-2de6e4356745" providerId="ADAL" clId="{ED0A62BF-71C2-4D80-B32B-7B60EA8421A5}" dt="2023-10-12T19:23:30.891" v="1308" actId="931"/>
          <ac:spMkLst>
            <pc:docMk/>
            <pc:sldMk cId="3882595793" sldId="299"/>
            <ac:spMk id="10" creationId="{6EDC3AAA-249C-9E20-FE84-EB6B95643B45}"/>
          </ac:spMkLst>
        </pc:spChg>
        <pc:spChg chg="add del">
          <ac:chgData name="Sean Hemstreet" userId="4b652040-c297-491a-b29f-2de6e4356745" providerId="ADAL" clId="{ED0A62BF-71C2-4D80-B32B-7B60EA8421A5}" dt="2023-10-12T19:22:08.611" v="1262" actId="26606"/>
          <ac:spMkLst>
            <pc:docMk/>
            <pc:sldMk cId="3882595793" sldId="299"/>
            <ac:spMk id="12" creationId="{EAE2C945-F447-435E-5227-8F3A91A4878C}"/>
          </ac:spMkLst>
        </pc:spChg>
        <pc:picChg chg="add del mod ord">
          <ac:chgData name="Sean Hemstreet" userId="4b652040-c297-491a-b29f-2de6e4356745" providerId="ADAL" clId="{ED0A62BF-71C2-4D80-B32B-7B60EA8421A5}" dt="2023-10-12T19:22:09.492" v="1264"/>
          <ac:picMkLst>
            <pc:docMk/>
            <pc:sldMk cId="3882595793" sldId="299"/>
            <ac:picMk id="2" creationId="{CD96BE05-2BB1-BAE4-E708-E9AFEE01FC3D}"/>
          </ac:picMkLst>
        </pc:picChg>
        <pc:picChg chg="add del mod">
          <ac:chgData name="Sean Hemstreet" userId="4b652040-c297-491a-b29f-2de6e4356745" providerId="ADAL" clId="{ED0A62BF-71C2-4D80-B32B-7B60EA8421A5}" dt="2023-10-12T19:22:59.162" v="1307" actId="478"/>
          <ac:picMkLst>
            <pc:docMk/>
            <pc:sldMk cId="3882595793" sldId="299"/>
            <ac:picMk id="8" creationId="{9626D332-A894-17C8-102D-C257BE71B02B}"/>
          </ac:picMkLst>
        </pc:picChg>
        <pc:picChg chg="add mod">
          <ac:chgData name="Sean Hemstreet" userId="4b652040-c297-491a-b29f-2de6e4356745" providerId="ADAL" clId="{ED0A62BF-71C2-4D80-B32B-7B60EA8421A5}" dt="2023-10-12T19:23:30.891" v="1308" actId="931"/>
          <ac:picMkLst>
            <pc:docMk/>
            <pc:sldMk cId="3882595793" sldId="299"/>
            <ac:picMk id="13" creationId="{13E65E46-178A-C2DE-FC3C-C2C5210AD5D3}"/>
          </ac:picMkLst>
        </pc:picChg>
      </pc:sldChg>
      <pc:sldChg chg="modSp add mod modTransition">
        <pc:chgData name="Sean Hemstreet" userId="4b652040-c297-491a-b29f-2de6e4356745" providerId="ADAL" clId="{ED0A62BF-71C2-4D80-B32B-7B60EA8421A5}" dt="2023-10-16T21:38:58.771" v="4098"/>
        <pc:sldMkLst>
          <pc:docMk/>
          <pc:sldMk cId="2371203425" sldId="300"/>
        </pc:sldMkLst>
        <pc:spChg chg="mod">
          <ac:chgData name="Sean Hemstreet" userId="4b652040-c297-491a-b29f-2de6e4356745" providerId="ADAL" clId="{ED0A62BF-71C2-4D80-B32B-7B60EA8421A5}" dt="2023-10-12T19:48:18.281" v="1456" actId="208"/>
          <ac:spMkLst>
            <pc:docMk/>
            <pc:sldMk cId="2371203425" sldId="300"/>
            <ac:spMk id="14" creationId="{4B3015A3-A4FF-8490-13FE-4B24200D0CD2}"/>
          </ac:spMkLst>
        </pc:spChg>
      </pc:sldChg>
      <pc:sldChg chg="modSp add mod modTransition">
        <pc:chgData name="Sean Hemstreet" userId="4b652040-c297-491a-b29f-2de6e4356745" providerId="ADAL" clId="{ED0A62BF-71C2-4D80-B32B-7B60EA8421A5}" dt="2023-10-16T21:39:04.743" v="4100"/>
        <pc:sldMkLst>
          <pc:docMk/>
          <pc:sldMk cId="2210144663" sldId="301"/>
        </pc:sldMkLst>
        <pc:spChg chg="mod">
          <ac:chgData name="Sean Hemstreet" userId="4b652040-c297-491a-b29f-2de6e4356745" providerId="ADAL" clId="{ED0A62BF-71C2-4D80-B32B-7B60EA8421A5}" dt="2023-10-12T19:48:24.324" v="1458" actId="208"/>
          <ac:spMkLst>
            <pc:docMk/>
            <pc:sldMk cId="2210144663" sldId="301"/>
            <ac:spMk id="15" creationId="{7752BD59-B268-7F2A-B140-DCB16CED60FC}"/>
          </ac:spMkLst>
        </pc:spChg>
      </pc:sldChg>
      <pc:sldChg chg="del modTransition">
        <pc:chgData name="Sean Hemstreet" userId="4b652040-c297-491a-b29f-2de6e4356745" providerId="ADAL" clId="{ED0A62BF-71C2-4D80-B32B-7B60EA8421A5}" dt="2023-10-12T20:28:11.283" v="2645" actId="2696"/>
        <pc:sldMkLst>
          <pc:docMk/>
          <pc:sldMk cId="3253485421" sldId="302"/>
        </pc:sldMkLst>
      </pc:sldChg>
      <pc:sldChg chg="del">
        <pc:chgData name="Sean Hemstreet" userId="4b652040-c297-491a-b29f-2de6e4356745" providerId="ADAL" clId="{ED0A62BF-71C2-4D80-B32B-7B60EA8421A5}" dt="2023-10-12T20:28:11.283" v="2645" actId="2696"/>
        <pc:sldMkLst>
          <pc:docMk/>
          <pc:sldMk cId="940653842" sldId="303"/>
        </pc:sldMkLst>
      </pc:sldChg>
      <pc:sldChg chg="modSp add mod modTransition">
        <pc:chgData name="Sean Hemstreet" userId="4b652040-c297-491a-b29f-2de6e4356745" providerId="ADAL" clId="{ED0A62BF-71C2-4D80-B32B-7B60EA8421A5}" dt="2023-10-12T20:31:42.818" v="2663" actId="20577"/>
        <pc:sldMkLst>
          <pc:docMk/>
          <pc:sldMk cId="2826025816" sldId="304"/>
        </pc:sldMkLst>
        <pc:graphicFrameChg chg="mod modGraphic">
          <ac:chgData name="Sean Hemstreet" userId="4b652040-c297-491a-b29f-2de6e4356745" providerId="ADAL" clId="{ED0A62BF-71C2-4D80-B32B-7B60EA8421A5}" dt="2023-10-12T20:31:42.818" v="2663" actId="20577"/>
          <ac:graphicFrameMkLst>
            <pc:docMk/>
            <pc:sldMk cId="2826025816" sldId="304"/>
            <ac:graphicFrameMk id="2" creationId="{1963311E-9597-AF18-4834-C59DAA5716E6}"/>
          </ac:graphicFrameMkLst>
        </pc:graphicFrameChg>
      </pc:sldChg>
      <pc:sldChg chg="del">
        <pc:chgData name="Sean Hemstreet" userId="4b652040-c297-491a-b29f-2de6e4356745" providerId="ADAL" clId="{ED0A62BF-71C2-4D80-B32B-7B60EA8421A5}" dt="2023-10-12T20:28:11.283" v="2645" actId="2696"/>
        <pc:sldMkLst>
          <pc:docMk/>
          <pc:sldMk cId="1844833894" sldId="305"/>
        </pc:sldMkLst>
      </pc:sldChg>
      <pc:sldChg chg="modSp mod">
        <pc:chgData name="Sean Hemstreet" userId="4b652040-c297-491a-b29f-2de6e4356745" providerId="ADAL" clId="{ED0A62BF-71C2-4D80-B32B-7B60EA8421A5}" dt="2023-10-12T20:40:14.490" v="2684" actId="207"/>
        <pc:sldMkLst>
          <pc:docMk/>
          <pc:sldMk cId="1096964968" sldId="306"/>
        </pc:sldMkLst>
        <pc:spChg chg="mod">
          <ac:chgData name="Sean Hemstreet" userId="4b652040-c297-491a-b29f-2de6e4356745" providerId="ADAL" clId="{ED0A62BF-71C2-4D80-B32B-7B60EA8421A5}" dt="2023-10-12T20:40:14.490" v="2684" actId="207"/>
          <ac:spMkLst>
            <pc:docMk/>
            <pc:sldMk cId="1096964968" sldId="306"/>
            <ac:spMk id="4" creationId="{938F79EA-DF59-9B52-6802-5E439CD90602}"/>
          </ac:spMkLst>
        </pc:spChg>
      </pc:sldChg>
      <pc:sldChg chg="modSp add del ord modTransition">
        <pc:chgData name="Sean Hemstreet" userId="4b652040-c297-491a-b29f-2de6e4356745" providerId="ADAL" clId="{ED0A62BF-71C2-4D80-B32B-7B60EA8421A5}" dt="2023-10-12T20:21:20.776" v="2299" actId="2696"/>
        <pc:sldMkLst>
          <pc:docMk/>
          <pc:sldMk cId="1763690555" sldId="308"/>
        </pc:sldMkLst>
        <pc:graphicFrameChg chg="mod">
          <ac:chgData name="Sean Hemstreet" userId="4b652040-c297-491a-b29f-2de6e4356745" providerId="ADAL" clId="{ED0A62BF-71C2-4D80-B32B-7B60EA8421A5}" dt="2023-10-12T20:18:10.282" v="2120" actId="208"/>
          <ac:graphicFrameMkLst>
            <pc:docMk/>
            <pc:sldMk cId="1763690555" sldId="308"/>
            <ac:graphicFrameMk id="2" creationId="{1963311E-9597-AF18-4834-C59DAA5716E6}"/>
          </ac:graphicFrameMkLst>
        </pc:graphicFrameChg>
      </pc:sldChg>
      <pc:sldChg chg="modSp add ord modTransition">
        <pc:chgData name="Sean Hemstreet" userId="4b652040-c297-491a-b29f-2de6e4356745" providerId="ADAL" clId="{ED0A62BF-71C2-4D80-B32B-7B60EA8421A5}" dt="2023-10-16T21:51:00.548" v="4161"/>
        <pc:sldMkLst>
          <pc:docMk/>
          <pc:sldMk cId="977785288" sldId="309"/>
        </pc:sldMkLst>
        <pc:graphicFrameChg chg="mod">
          <ac:chgData name="Sean Hemstreet" userId="4b652040-c297-491a-b29f-2de6e4356745" providerId="ADAL" clId="{ED0A62BF-71C2-4D80-B32B-7B60EA8421A5}" dt="2023-10-12T21:03:11.196" v="3012" actId="208"/>
          <ac:graphicFrameMkLst>
            <pc:docMk/>
            <pc:sldMk cId="977785288" sldId="309"/>
            <ac:graphicFrameMk id="2" creationId="{1963311E-9597-AF18-4834-C59DAA5716E6}"/>
          </ac:graphicFrameMkLst>
        </pc:graphicFrameChg>
      </pc:sldChg>
      <pc:sldChg chg="modSp add">
        <pc:chgData name="Sean Hemstreet" userId="4b652040-c297-491a-b29f-2de6e4356745" providerId="ADAL" clId="{ED0A62BF-71C2-4D80-B32B-7B60EA8421A5}" dt="2023-10-12T21:04:41.572" v="3020" actId="208"/>
        <pc:sldMkLst>
          <pc:docMk/>
          <pc:sldMk cId="1106759070" sldId="310"/>
        </pc:sldMkLst>
        <pc:graphicFrameChg chg="mod">
          <ac:chgData name="Sean Hemstreet" userId="4b652040-c297-491a-b29f-2de6e4356745" providerId="ADAL" clId="{ED0A62BF-71C2-4D80-B32B-7B60EA8421A5}" dt="2023-10-12T21:04:41.572" v="3020" actId="208"/>
          <ac:graphicFrameMkLst>
            <pc:docMk/>
            <pc:sldMk cId="1106759070" sldId="310"/>
            <ac:graphicFrameMk id="2" creationId="{1963311E-9597-AF18-4834-C59DAA5716E6}"/>
          </ac:graphicFrameMkLst>
        </pc:graphicFrameChg>
      </pc:sldChg>
      <pc:sldChg chg="modSp add del">
        <pc:chgData name="Sean Hemstreet" userId="4b652040-c297-491a-b29f-2de6e4356745" providerId="ADAL" clId="{ED0A62BF-71C2-4D80-B32B-7B60EA8421A5}" dt="2023-10-12T20:22:31.560" v="2329" actId="2696"/>
        <pc:sldMkLst>
          <pc:docMk/>
          <pc:sldMk cId="2958864314" sldId="310"/>
        </pc:sldMkLst>
        <pc:graphicFrameChg chg="mod">
          <ac:chgData name="Sean Hemstreet" userId="4b652040-c297-491a-b29f-2de6e4356745" providerId="ADAL" clId="{ED0A62BF-71C2-4D80-B32B-7B60EA8421A5}" dt="2023-10-12T20:22:21.712" v="2328" actId="20577"/>
          <ac:graphicFrameMkLst>
            <pc:docMk/>
            <pc:sldMk cId="2958864314" sldId="310"/>
            <ac:graphicFrameMk id="2" creationId="{1963311E-9597-AF18-4834-C59DAA5716E6}"/>
          </ac:graphicFrameMkLst>
        </pc:graphicFrameChg>
      </pc:sldChg>
      <pc:sldChg chg="modSp add del mod">
        <pc:chgData name="Sean Hemstreet" userId="4b652040-c297-491a-b29f-2de6e4356745" providerId="ADAL" clId="{ED0A62BF-71C2-4D80-B32B-7B60EA8421A5}" dt="2023-10-12T20:21:33.990" v="2300" actId="2696"/>
        <pc:sldMkLst>
          <pc:docMk/>
          <pc:sldMk cId="3601719884" sldId="310"/>
        </pc:sldMkLst>
        <pc:graphicFrameChg chg="mod modGraphic">
          <ac:chgData name="Sean Hemstreet" userId="4b652040-c297-491a-b29f-2de6e4356745" providerId="ADAL" clId="{ED0A62BF-71C2-4D80-B32B-7B60EA8421A5}" dt="2023-10-12T20:20:35.695" v="2298" actId="208"/>
          <ac:graphicFrameMkLst>
            <pc:docMk/>
            <pc:sldMk cId="3601719884" sldId="310"/>
            <ac:graphicFrameMk id="2" creationId="{1963311E-9597-AF18-4834-C59DAA5716E6}"/>
          </ac:graphicFrameMkLst>
        </pc:graphicFrameChg>
      </pc:sldChg>
      <pc:sldChg chg="mod modShow">
        <pc:chgData name="Sean Hemstreet" userId="4b652040-c297-491a-b29f-2de6e4356745" providerId="ADAL" clId="{ED0A62BF-71C2-4D80-B32B-7B60EA8421A5}" dt="2023-10-16T21:45:41.306" v="4150" actId="729"/>
        <pc:sldMkLst>
          <pc:docMk/>
          <pc:sldMk cId="163969380" sldId="311"/>
        </pc:sldMkLst>
      </pc:sldChg>
      <pc:sldChg chg="modSp new del mod">
        <pc:chgData name="Sean Hemstreet" userId="4b652040-c297-491a-b29f-2de6e4356745" providerId="ADAL" clId="{ED0A62BF-71C2-4D80-B32B-7B60EA8421A5}" dt="2023-10-12T20:23:08.893" v="2358" actId="2696"/>
        <pc:sldMkLst>
          <pc:docMk/>
          <pc:sldMk cId="1411883483" sldId="311"/>
        </pc:sldMkLst>
        <pc:spChg chg="mod">
          <ac:chgData name="Sean Hemstreet" userId="4b652040-c297-491a-b29f-2de6e4356745" providerId="ADAL" clId="{ED0A62BF-71C2-4D80-B32B-7B60EA8421A5}" dt="2023-10-12T20:23:05.677" v="2357" actId="20577"/>
          <ac:spMkLst>
            <pc:docMk/>
            <pc:sldMk cId="1411883483" sldId="311"/>
            <ac:spMk id="5" creationId="{D38DE80C-5EB9-17B8-2A11-918F63438B12}"/>
          </ac:spMkLst>
        </pc:spChg>
      </pc:sldChg>
      <pc:sldChg chg="modSp add ord modTransition">
        <pc:chgData name="Sean Hemstreet" userId="4b652040-c297-491a-b29f-2de6e4356745" providerId="ADAL" clId="{ED0A62BF-71C2-4D80-B32B-7B60EA8421A5}" dt="2023-10-16T21:52:10.433" v="4162"/>
        <pc:sldMkLst>
          <pc:docMk/>
          <pc:sldMk cId="2750552870" sldId="312"/>
        </pc:sldMkLst>
        <pc:graphicFrameChg chg="mod">
          <ac:chgData name="Sean Hemstreet" userId="4b652040-c297-491a-b29f-2de6e4356745" providerId="ADAL" clId="{ED0A62BF-71C2-4D80-B32B-7B60EA8421A5}" dt="2023-10-12T21:04:00.200" v="3018" actId="208"/>
          <ac:graphicFrameMkLst>
            <pc:docMk/>
            <pc:sldMk cId="2750552870" sldId="312"/>
            <ac:graphicFrameMk id="2" creationId="{1963311E-9597-AF18-4834-C59DAA5716E6}"/>
          </ac:graphicFrameMkLst>
        </pc:graphicFrameChg>
      </pc:sldChg>
      <pc:sldChg chg="modSp add mod">
        <pc:chgData name="Sean Hemstreet" userId="4b652040-c297-491a-b29f-2de6e4356745" providerId="ADAL" clId="{ED0A62BF-71C2-4D80-B32B-7B60EA8421A5}" dt="2023-10-12T21:28:22.921" v="3084" actId="1076"/>
        <pc:sldMkLst>
          <pc:docMk/>
          <pc:sldMk cId="3301644144" sldId="313"/>
        </pc:sldMkLst>
        <pc:graphicFrameChg chg="mod">
          <ac:chgData name="Sean Hemstreet" userId="4b652040-c297-491a-b29f-2de6e4356745" providerId="ADAL" clId="{ED0A62BF-71C2-4D80-B32B-7B60EA8421A5}" dt="2023-10-12T21:28:22.921" v="3084" actId="1076"/>
          <ac:graphicFrameMkLst>
            <pc:docMk/>
            <pc:sldMk cId="3301644144" sldId="313"/>
            <ac:graphicFrameMk id="2" creationId="{1963311E-9597-AF18-4834-C59DAA5716E6}"/>
          </ac:graphicFrameMkLst>
        </pc:graphicFrameChg>
      </pc:sldChg>
      <pc:sldChg chg="add del">
        <pc:chgData name="Sean Hemstreet" userId="4b652040-c297-491a-b29f-2de6e4356745" providerId="ADAL" clId="{ED0A62BF-71C2-4D80-B32B-7B60EA8421A5}" dt="2023-10-12T20:36:18.286" v="2673" actId="2890"/>
        <pc:sldMkLst>
          <pc:docMk/>
          <pc:sldMk cId="3787578275" sldId="314"/>
        </pc:sldMkLst>
      </pc:sldChg>
      <pc:sldChg chg="modSp del mod modTransition modAnim">
        <pc:chgData name="Sean Hemstreet" userId="4b652040-c297-491a-b29f-2de6e4356745" providerId="ADAL" clId="{ED0A62BF-71C2-4D80-B32B-7B60EA8421A5}" dt="2023-10-12T21:10:47.534" v="3046" actId="2696"/>
        <pc:sldMkLst>
          <pc:docMk/>
          <pc:sldMk cId="4245341407" sldId="314"/>
        </pc:sldMkLst>
        <pc:graphicFrameChg chg="modGraphic">
          <ac:chgData name="Sean Hemstreet" userId="4b652040-c297-491a-b29f-2de6e4356745" providerId="ADAL" clId="{ED0A62BF-71C2-4D80-B32B-7B60EA8421A5}" dt="2023-10-12T20:49:36.790" v="2710" actId="207"/>
          <ac:graphicFrameMkLst>
            <pc:docMk/>
            <pc:sldMk cId="4245341407" sldId="314"/>
            <ac:graphicFrameMk id="13" creationId="{9A36FA91-9476-DD3C-FC04-9B2688852212}"/>
          </ac:graphicFrameMkLst>
        </pc:graphicFrameChg>
      </pc:sldChg>
      <pc:sldChg chg="modSp mod ord modTransition modAnim">
        <pc:chgData name="Sean Hemstreet" userId="4b652040-c297-491a-b29f-2de6e4356745" providerId="ADAL" clId="{ED0A62BF-71C2-4D80-B32B-7B60EA8421A5}" dt="2023-10-12T21:35:58.992" v="3122" actId="207"/>
        <pc:sldMkLst>
          <pc:docMk/>
          <pc:sldMk cId="4032440157" sldId="315"/>
        </pc:sldMkLst>
        <pc:graphicFrameChg chg="mod modGraphic">
          <ac:chgData name="Sean Hemstreet" userId="4b652040-c297-491a-b29f-2de6e4356745" providerId="ADAL" clId="{ED0A62BF-71C2-4D80-B32B-7B60EA8421A5}" dt="2023-10-12T21:35:40.530" v="3119" actId="208"/>
          <ac:graphicFrameMkLst>
            <pc:docMk/>
            <pc:sldMk cId="4032440157" sldId="315"/>
            <ac:graphicFrameMk id="13" creationId="{9A36FA91-9476-DD3C-FC04-9B2688852212}"/>
          </ac:graphicFrameMkLst>
        </pc:graphicFrameChg>
        <pc:picChg chg="mod">
          <ac:chgData name="Sean Hemstreet" userId="4b652040-c297-491a-b29f-2de6e4356745" providerId="ADAL" clId="{ED0A62BF-71C2-4D80-B32B-7B60EA8421A5}" dt="2023-10-12T21:35:51.472" v="3120" actId="207"/>
          <ac:picMkLst>
            <pc:docMk/>
            <pc:sldMk cId="4032440157" sldId="315"/>
            <ac:picMk id="15" creationId="{6B191D48-A93A-4C7D-B651-77FE0ADA399D}"/>
          </ac:picMkLst>
        </pc:picChg>
        <pc:picChg chg="mod">
          <ac:chgData name="Sean Hemstreet" userId="4b652040-c297-491a-b29f-2de6e4356745" providerId="ADAL" clId="{ED0A62BF-71C2-4D80-B32B-7B60EA8421A5}" dt="2023-10-12T21:31:30.555" v="3094" actId="207"/>
          <ac:picMkLst>
            <pc:docMk/>
            <pc:sldMk cId="4032440157" sldId="315"/>
            <ac:picMk id="17" creationId="{607C2EA0-3A3F-9C52-D7EF-C408DB03D8F0}"/>
          </ac:picMkLst>
        </pc:picChg>
        <pc:picChg chg="mod">
          <ac:chgData name="Sean Hemstreet" userId="4b652040-c297-491a-b29f-2de6e4356745" providerId="ADAL" clId="{ED0A62BF-71C2-4D80-B32B-7B60EA8421A5}" dt="2023-10-12T21:35:58.992" v="3122" actId="207"/>
          <ac:picMkLst>
            <pc:docMk/>
            <pc:sldMk cId="4032440157" sldId="315"/>
            <ac:picMk id="19" creationId="{9C925A46-716B-3981-64B5-B06D99432A19}"/>
          </ac:picMkLst>
        </pc:picChg>
        <pc:picChg chg="mod">
          <ac:chgData name="Sean Hemstreet" userId="4b652040-c297-491a-b29f-2de6e4356745" providerId="ADAL" clId="{ED0A62BF-71C2-4D80-B32B-7B60EA8421A5}" dt="2023-10-12T21:35:56.094" v="3121" actId="207"/>
          <ac:picMkLst>
            <pc:docMk/>
            <pc:sldMk cId="4032440157" sldId="315"/>
            <ac:picMk id="21" creationId="{EDC3AE54-6A81-534B-C1E6-FF1E699AA22C}"/>
          </ac:picMkLst>
        </pc:picChg>
      </pc:sldChg>
      <pc:sldChg chg="modSp del mod">
        <pc:chgData name="Sean Hemstreet" userId="4b652040-c297-491a-b29f-2de6e4356745" providerId="ADAL" clId="{ED0A62BF-71C2-4D80-B32B-7B60EA8421A5}" dt="2023-10-12T21:10:47.534" v="3046" actId="2696"/>
        <pc:sldMkLst>
          <pc:docMk/>
          <pc:sldMk cId="332042436" sldId="316"/>
        </pc:sldMkLst>
        <pc:graphicFrameChg chg="modGraphic">
          <ac:chgData name="Sean Hemstreet" userId="4b652040-c297-491a-b29f-2de6e4356745" providerId="ADAL" clId="{ED0A62BF-71C2-4D80-B32B-7B60EA8421A5}" dt="2023-10-12T20:49:24.442" v="2708" actId="207"/>
          <ac:graphicFrameMkLst>
            <pc:docMk/>
            <pc:sldMk cId="332042436" sldId="316"/>
            <ac:graphicFrameMk id="13" creationId="{9A36FA91-9476-DD3C-FC04-9B2688852212}"/>
          </ac:graphicFrameMkLst>
        </pc:graphicFrameChg>
      </pc:sldChg>
      <pc:sldChg chg="del">
        <pc:chgData name="Sean Hemstreet" userId="4b652040-c297-491a-b29f-2de6e4356745" providerId="ADAL" clId="{ED0A62BF-71C2-4D80-B32B-7B60EA8421A5}" dt="2023-10-12T22:40:04.912" v="3544" actId="2696"/>
        <pc:sldMkLst>
          <pc:docMk/>
          <pc:sldMk cId="2719029446" sldId="317"/>
        </pc:sldMkLst>
      </pc:sldChg>
      <pc:sldChg chg="modSp add del mod modTransition">
        <pc:chgData name="Sean Hemstreet" userId="4b652040-c297-491a-b29f-2de6e4356745" providerId="ADAL" clId="{ED0A62BF-71C2-4D80-B32B-7B60EA8421A5}" dt="2023-10-12T21:10:47.534" v="3046" actId="2696"/>
        <pc:sldMkLst>
          <pc:docMk/>
          <pc:sldMk cId="117227220" sldId="318"/>
        </pc:sldMkLst>
        <pc:graphicFrameChg chg="modGraphic">
          <ac:chgData name="Sean Hemstreet" userId="4b652040-c297-491a-b29f-2de6e4356745" providerId="ADAL" clId="{ED0A62BF-71C2-4D80-B32B-7B60EA8421A5}" dt="2023-10-12T20:49:18.389" v="2707" actId="207"/>
          <ac:graphicFrameMkLst>
            <pc:docMk/>
            <pc:sldMk cId="117227220" sldId="318"/>
            <ac:graphicFrameMk id="13" creationId="{9A36FA91-9476-DD3C-FC04-9B2688852212}"/>
          </ac:graphicFrameMkLst>
        </pc:graphicFrameChg>
        <pc:picChg chg="mod">
          <ac:chgData name="Sean Hemstreet" userId="4b652040-c297-491a-b29f-2de6e4356745" providerId="ADAL" clId="{ED0A62BF-71C2-4D80-B32B-7B60EA8421A5}" dt="2023-10-12T21:09:45.941" v="3041" actId="1076"/>
          <ac:picMkLst>
            <pc:docMk/>
            <pc:sldMk cId="117227220" sldId="318"/>
            <ac:picMk id="15" creationId="{6B191D48-A93A-4C7D-B651-77FE0ADA399D}"/>
          </ac:picMkLst>
        </pc:picChg>
        <pc:picChg chg="mod">
          <ac:chgData name="Sean Hemstreet" userId="4b652040-c297-491a-b29f-2de6e4356745" providerId="ADAL" clId="{ED0A62BF-71C2-4D80-B32B-7B60EA8421A5}" dt="2023-10-12T21:09:56.259" v="3042" actId="1076"/>
          <ac:picMkLst>
            <pc:docMk/>
            <pc:sldMk cId="117227220" sldId="318"/>
            <ac:picMk id="17" creationId="{607C2EA0-3A3F-9C52-D7EF-C408DB03D8F0}"/>
          </ac:picMkLst>
        </pc:picChg>
        <pc:picChg chg="mod">
          <ac:chgData name="Sean Hemstreet" userId="4b652040-c297-491a-b29f-2de6e4356745" providerId="ADAL" clId="{ED0A62BF-71C2-4D80-B32B-7B60EA8421A5}" dt="2023-10-12T21:10:19.543" v="3043" actId="1076"/>
          <ac:picMkLst>
            <pc:docMk/>
            <pc:sldMk cId="117227220" sldId="318"/>
            <ac:picMk id="21" creationId="{EDC3AE54-6A81-534B-C1E6-FF1E699AA22C}"/>
          </ac:picMkLst>
        </pc:picChg>
      </pc:sldChg>
      <pc:sldChg chg="del">
        <pc:chgData name="Sean Hemstreet" userId="4b652040-c297-491a-b29f-2de6e4356745" providerId="ADAL" clId="{ED0A62BF-71C2-4D80-B32B-7B60EA8421A5}" dt="2023-10-12T22:40:07.345" v="3545" actId="2696"/>
        <pc:sldMkLst>
          <pc:docMk/>
          <pc:sldMk cId="1695007612" sldId="319"/>
        </pc:sldMkLst>
      </pc:sldChg>
      <pc:sldChg chg="modSp add mod">
        <pc:chgData name="Sean Hemstreet" userId="4b652040-c297-491a-b29f-2de6e4356745" providerId="ADAL" clId="{ED0A62BF-71C2-4D80-B32B-7B60EA8421A5}" dt="2023-10-12T21:12:08.635" v="3054" actId="207"/>
        <pc:sldMkLst>
          <pc:docMk/>
          <pc:sldMk cId="3998058775" sldId="323"/>
        </pc:sldMkLst>
        <pc:graphicFrameChg chg="mod modGraphic">
          <ac:chgData name="Sean Hemstreet" userId="4b652040-c297-491a-b29f-2de6e4356745" providerId="ADAL" clId="{ED0A62BF-71C2-4D80-B32B-7B60EA8421A5}" dt="2023-10-12T21:12:08.635" v="3054" actId="207"/>
          <ac:graphicFrameMkLst>
            <pc:docMk/>
            <pc:sldMk cId="3998058775" sldId="323"/>
            <ac:graphicFrameMk id="13" creationId="{9A36FA91-9476-DD3C-FC04-9B2688852212}"/>
          </ac:graphicFrameMkLst>
        </pc:graphicFrameChg>
      </pc:sldChg>
      <pc:sldChg chg="add">
        <pc:chgData name="Sean Hemstreet" userId="4b652040-c297-491a-b29f-2de6e4356745" providerId="ADAL" clId="{ED0A62BF-71C2-4D80-B32B-7B60EA8421A5}" dt="2023-10-12T21:10:51.673" v="3048" actId="2890"/>
        <pc:sldMkLst>
          <pc:docMk/>
          <pc:sldMk cId="790692754" sldId="324"/>
        </pc:sldMkLst>
      </pc:sldChg>
      <pc:sldChg chg="add del ord">
        <pc:chgData name="Sean Hemstreet" userId="4b652040-c297-491a-b29f-2de6e4356745" providerId="ADAL" clId="{ED0A62BF-71C2-4D80-B32B-7B60EA8421A5}" dt="2023-10-12T21:12:29.892" v="3060" actId="2696"/>
        <pc:sldMkLst>
          <pc:docMk/>
          <pc:sldMk cId="1027484145" sldId="325"/>
        </pc:sldMkLst>
      </pc:sldChg>
      <pc:sldChg chg="modSp add mod">
        <pc:chgData name="Sean Hemstreet" userId="4b652040-c297-491a-b29f-2de6e4356745" providerId="ADAL" clId="{ED0A62BF-71C2-4D80-B32B-7B60EA8421A5}" dt="2023-10-12T21:12:43.126" v="3063" actId="207"/>
        <pc:sldMkLst>
          <pc:docMk/>
          <pc:sldMk cId="2078353249" sldId="325"/>
        </pc:sldMkLst>
        <pc:graphicFrameChg chg="mod modGraphic">
          <ac:chgData name="Sean Hemstreet" userId="4b652040-c297-491a-b29f-2de6e4356745" providerId="ADAL" clId="{ED0A62BF-71C2-4D80-B32B-7B60EA8421A5}" dt="2023-10-12T21:12:43.126" v="3063" actId="207"/>
          <ac:graphicFrameMkLst>
            <pc:docMk/>
            <pc:sldMk cId="2078353249" sldId="325"/>
            <ac:graphicFrameMk id="13" creationId="{9A36FA91-9476-DD3C-FC04-9B2688852212}"/>
          </ac:graphicFrameMkLst>
        </pc:graphicFrameChg>
      </pc:sldChg>
      <pc:sldChg chg="modSp add mod ord">
        <pc:chgData name="Sean Hemstreet" userId="4b652040-c297-491a-b29f-2de6e4356745" providerId="ADAL" clId="{ED0A62BF-71C2-4D80-B32B-7B60EA8421A5}" dt="2023-10-12T21:13:19.236" v="3068" actId="207"/>
        <pc:sldMkLst>
          <pc:docMk/>
          <pc:sldMk cId="1051730279" sldId="326"/>
        </pc:sldMkLst>
        <pc:graphicFrameChg chg="mod modGraphic">
          <ac:chgData name="Sean Hemstreet" userId="4b652040-c297-491a-b29f-2de6e4356745" providerId="ADAL" clId="{ED0A62BF-71C2-4D80-B32B-7B60EA8421A5}" dt="2023-10-12T21:13:19.236" v="3068" actId="207"/>
          <ac:graphicFrameMkLst>
            <pc:docMk/>
            <pc:sldMk cId="1051730279" sldId="326"/>
            <ac:graphicFrameMk id="13" creationId="{9A36FA91-9476-DD3C-FC04-9B2688852212}"/>
          </ac:graphicFrameMkLst>
        </pc:graphicFrameChg>
      </pc:sldChg>
      <pc:sldChg chg="del">
        <pc:chgData name="Sean Hemstreet" userId="4b652040-c297-491a-b29f-2de6e4356745" providerId="ADAL" clId="{ED0A62BF-71C2-4D80-B32B-7B60EA8421A5}" dt="2023-10-12T22:40:16.485" v="3546" actId="2696"/>
        <pc:sldMkLst>
          <pc:docMk/>
          <pc:sldMk cId="1483524614" sldId="331"/>
        </pc:sldMkLst>
      </pc:sldChg>
      <pc:sldChg chg="new del">
        <pc:chgData name="Sean Hemstreet" userId="4b652040-c297-491a-b29f-2de6e4356745" providerId="ADAL" clId="{ED0A62BF-71C2-4D80-B32B-7B60EA8421A5}" dt="2023-10-12T21:26:48.988" v="3080" actId="680"/>
        <pc:sldMkLst>
          <pc:docMk/>
          <pc:sldMk cId="1842805883" sldId="331"/>
        </pc:sldMkLst>
      </pc:sldChg>
      <pc:sldChg chg="modSp add mod modTransition">
        <pc:chgData name="Sean Hemstreet" userId="4b652040-c297-491a-b29f-2de6e4356745" providerId="ADAL" clId="{ED0A62BF-71C2-4D80-B32B-7B60EA8421A5}" dt="2023-10-16T21:39:13.515" v="4104"/>
        <pc:sldMkLst>
          <pc:docMk/>
          <pc:sldMk cId="1604305992" sldId="333"/>
        </pc:sldMkLst>
        <pc:graphicFrameChg chg="mod modGraphic">
          <ac:chgData name="Sean Hemstreet" userId="4b652040-c297-491a-b29f-2de6e4356745" providerId="ADAL" clId="{ED0A62BF-71C2-4D80-B32B-7B60EA8421A5}" dt="2023-10-12T21:36:19.494" v="3128" actId="207"/>
          <ac:graphicFrameMkLst>
            <pc:docMk/>
            <pc:sldMk cId="1604305992" sldId="333"/>
            <ac:graphicFrameMk id="13" creationId="{9A36FA91-9476-DD3C-FC04-9B2688852212}"/>
          </ac:graphicFrameMkLst>
        </pc:graphicFrameChg>
      </pc:sldChg>
      <pc:sldChg chg="modSp del modAnim">
        <pc:chgData name="Sean Hemstreet" userId="4b652040-c297-491a-b29f-2de6e4356745" providerId="ADAL" clId="{ED0A62BF-71C2-4D80-B32B-7B60EA8421A5}" dt="2023-10-13T04:15:37.330" v="3890" actId="2696"/>
        <pc:sldMkLst>
          <pc:docMk/>
          <pc:sldMk cId="2585978182" sldId="334"/>
        </pc:sldMkLst>
        <pc:graphicFrameChg chg="mod">
          <ac:chgData name="Sean Hemstreet" userId="4b652040-c297-491a-b29f-2de6e4356745" providerId="ADAL" clId="{ED0A62BF-71C2-4D80-B32B-7B60EA8421A5}" dt="2023-10-13T04:03:40.834" v="3730" actId="208"/>
          <ac:graphicFrameMkLst>
            <pc:docMk/>
            <pc:sldMk cId="2585978182" sldId="334"/>
            <ac:graphicFrameMk id="2" creationId="{1084CB8F-198A-D804-6DB0-903E58F4D723}"/>
          </ac:graphicFrameMkLst>
        </pc:graphicFrameChg>
      </pc:sldChg>
      <pc:sldChg chg="addSp delSp modSp del mod addAnim delAnim modAnim">
        <pc:chgData name="Sean Hemstreet" userId="4b652040-c297-491a-b29f-2de6e4356745" providerId="ADAL" clId="{ED0A62BF-71C2-4D80-B32B-7B60EA8421A5}" dt="2023-10-13T04:15:37.330" v="3890" actId="2696"/>
        <pc:sldMkLst>
          <pc:docMk/>
          <pc:sldMk cId="4108728967" sldId="335"/>
        </pc:sldMkLst>
        <pc:graphicFrameChg chg="del mod">
          <ac:chgData name="Sean Hemstreet" userId="4b652040-c297-491a-b29f-2de6e4356745" providerId="ADAL" clId="{ED0A62BF-71C2-4D80-B32B-7B60EA8421A5}" dt="2023-10-13T04:15:04.676" v="3887" actId="478"/>
          <ac:graphicFrameMkLst>
            <pc:docMk/>
            <pc:sldMk cId="4108728967" sldId="335"/>
            <ac:graphicFrameMk id="2" creationId="{1084CB8F-198A-D804-6DB0-903E58F4D723}"/>
          </ac:graphicFrameMkLst>
        </pc:graphicFrameChg>
        <pc:graphicFrameChg chg="add del mod modGraphic">
          <ac:chgData name="Sean Hemstreet" userId="4b652040-c297-491a-b29f-2de6e4356745" providerId="ADAL" clId="{ED0A62BF-71C2-4D80-B32B-7B60EA8421A5}" dt="2023-10-13T04:15:04.676" v="3887" actId="478"/>
          <ac:graphicFrameMkLst>
            <pc:docMk/>
            <pc:sldMk cId="4108728967" sldId="335"/>
            <ac:graphicFrameMk id="4" creationId="{8C0A5E62-2A48-B447-5DD6-F03D66502413}"/>
          </ac:graphicFrameMkLst>
        </pc:graphicFrameChg>
        <pc:graphicFrameChg chg="add del mod modGraphic">
          <ac:chgData name="Sean Hemstreet" userId="4b652040-c297-491a-b29f-2de6e4356745" providerId="ADAL" clId="{ED0A62BF-71C2-4D80-B32B-7B60EA8421A5}" dt="2023-10-13T04:15:04.676" v="3887" actId="478"/>
          <ac:graphicFrameMkLst>
            <pc:docMk/>
            <pc:sldMk cId="4108728967" sldId="335"/>
            <ac:graphicFrameMk id="6" creationId="{81C23DAD-3754-FD08-F374-4A25DEDC9AED}"/>
          </ac:graphicFrameMkLst>
        </pc:graphicFrameChg>
        <pc:graphicFrameChg chg="add del mod">
          <ac:chgData name="Sean Hemstreet" userId="4b652040-c297-491a-b29f-2de6e4356745" providerId="ADAL" clId="{ED0A62BF-71C2-4D80-B32B-7B60EA8421A5}" dt="2023-10-13T04:15:12.470" v="3888" actId="1076"/>
          <ac:graphicFrameMkLst>
            <pc:docMk/>
            <pc:sldMk cId="4108728967" sldId="335"/>
            <ac:graphicFrameMk id="8" creationId="{38A7FAD5-12B0-DDE0-C93E-FCE57A7C474C}"/>
          </ac:graphicFrameMkLst>
        </pc:graphicFrameChg>
        <pc:graphicFrameChg chg="add del mod modGraphic">
          <ac:chgData name="Sean Hemstreet" userId="4b652040-c297-491a-b29f-2de6e4356745" providerId="ADAL" clId="{ED0A62BF-71C2-4D80-B32B-7B60EA8421A5}" dt="2023-10-13T04:15:04.676" v="3887" actId="478"/>
          <ac:graphicFrameMkLst>
            <pc:docMk/>
            <pc:sldMk cId="4108728967" sldId="335"/>
            <ac:graphicFrameMk id="9" creationId="{244F3F92-4137-8072-6559-0EC208401324}"/>
          </ac:graphicFrameMkLst>
        </pc:graphicFrameChg>
      </pc:sldChg>
      <pc:sldChg chg="modSp del modAnim">
        <pc:chgData name="Sean Hemstreet" userId="4b652040-c297-491a-b29f-2de6e4356745" providerId="ADAL" clId="{ED0A62BF-71C2-4D80-B32B-7B60EA8421A5}" dt="2023-10-13T04:15:37.330" v="3890" actId="2696"/>
        <pc:sldMkLst>
          <pc:docMk/>
          <pc:sldMk cId="399097855" sldId="336"/>
        </pc:sldMkLst>
        <pc:graphicFrameChg chg="mod">
          <ac:chgData name="Sean Hemstreet" userId="4b652040-c297-491a-b29f-2de6e4356745" providerId="ADAL" clId="{ED0A62BF-71C2-4D80-B32B-7B60EA8421A5}" dt="2023-10-13T03:51:22.072" v="3682" actId="208"/>
          <ac:graphicFrameMkLst>
            <pc:docMk/>
            <pc:sldMk cId="399097855" sldId="336"/>
            <ac:graphicFrameMk id="2" creationId="{1084CB8F-198A-D804-6DB0-903E58F4D723}"/>
          </ac:graphicFrameMkLst>
        </pc:graphicFrameChg>
      </pc:sldChg>
      <pc:sldChg chg="modSp add del ord">
        <pc:chgData name="Sean Hemstreet" userId="4b652040-c297-491a-b29f-2de6e4356745" providerId="ADAL" clId="{ED0A62BF-71C2-4D80-B32B-7B60EA8421A5}" dt="2023-10-12T21:36:41.755" v="3134" actId="2696"/>
        <pc:sldMkLst>
          <pc:docMk/>
          <pc:sldMk cId="3795600429" sldId="337"/>
        </pc:sldMkLst>
        <pc:graphicFrameChg chg="mod">
          <ac:chgData name="Sean Hemstreet" userId="4b652040-c297-491a-b29f-2de6e4356745" providerId="ADAL" clId="{ED0A62BF-71C2-4D80-B32B-7B60EA8421A5}" dt="2023-10-12T21:36:34.710" v="3133" actId="208"/>
          <ac:graphicFrameMkLst>
            <pc:docMk/>
            <pc:sldMk cId="3795600429" sldId="337"/>
            <ac:graphicFrameMk id="13" creationId="{9A36FA91-9476-DD3C-FC04-9B2688852212}"/>
          </ac:graphicFrameMkLst>
        </pc:graphicFrameChg>
      </pc:sldChg>
      <pc:sldChg chg="modSp del modAnim">
        <pc:chgData name="Sean Hemstreet" userId="4b652040-c297-491a-b29f-2de6e4356745" providerId="ADAL" clId="{ED0A62BF-71C2-4D80-B32B-7B60EA8421A5}" dt="2023-10-13T04:15:37.330" v="3890" actId="2696"/>
        <pc:sldMkLst>
          <pc:docMk/>
          <pc:sldMk cId="3288122796" sldId="338"/>
        </pc:sldMkLst>
        <pc:graphicFrameChg chg="mod">
          <ac:chgData name="Sean Hemstreet" userId="4b652040-c297-491a-b29f-2de6e4356745" providerId="ADAL" clId="{ED0A62BF-71C2-4D80-B32B-7B60EA8421A5}" dt="2023-10-13T03:51:59.720" v="3689" actId="208"/>
          <ac:graphicFrameMkLst>
            <pc:docMk/>
            <pc:sldMk cId="3288122796" sldId="338"/>
            <ac:graphicFrameMk id="2" creationId="{1084CB8F-198A-D804-6DB0-903E58F4D723}"/>
          </ac:graphicFrameMkLst>
        </pc:graphicFrameChg>
      </pc:sldChg>
      <pc:sldChg chg="add del ord">
        <pc:chgData name="Sean Hemstreet" userId="4b652040-c297-491a-b29f-2de6e4356745" providerId="ADAL" clId="{ED0A62BF-71C2-4D80-B32B-7B60EA8421A5}" dt="2023-10-12T21:36:48.706" v="3138" actId="2696"/>
        <pc:sldMkLst>
          <pc:docMk/>
          <pc:sldMk cId="2490979215" sldId="339"/>
        </pc:sldMkLst>
      </pc:sldChg>
      <pc:sldChg chg="modSp add mod ord modTransition">
        <pc:chgData name="Sean Hemstreet" userId="4b652040-c297-491a-b29f-2de6e4356745" providerId="ADAL" clId="{ED0A62BF-71C2-4D80-B32B-7B60EA8421A5}" dt="2023-10-16T21:39:21.101" v="4108"/>
        <pc:sldMkLst>
          <pc:docMk/>
          <pc:sldMk cId="2740741560" sldId="339"/>
        </pc:sldMkLst>
        <pc:graphicFrameChg chg="mod modGraphic">
          <ac:chgData name="Sean Hemstreet" userId="4b652040-c297-491a-b29f-2de6e4356745" providerId="ADAL" clId="{ED0A62BF-71C2-4D80-B32B-7B60EA8421A5}" dt="2023-10-12T21:37:08.549" v="3146" actId="207"/>
          <ac:graphicFrameMkLst>
            <pc:docMk/>
            <pc:sldMk cId="2740741560" sldId="339"/>
            <ac:graphicFrameMk id="13" creationId="{9A36FA91-9476-DD3C-FC04-9B2688852212}"/>
          </ac:graphicFrameMkLst>
        </pc:graphicFrameChg>
      </pc:sldChg>
      <pc:sldChg chg="modSp add mod modTransition">
        <pc:chgData name="Sean Hemstreet" userId="4b652040-c297-491a-b29f-2de6e4356745" providerId="ADAL" clId="{ED0A62BF-71C2-4D80-B32B-7B60EA8421A5}" dt="2023-10-16T21:39:28.136" v="4114"/>
        <pc:sldMkLst>
          <pc:docMk/>
          <pc:sldMk cId="137986106" sldId="340"/>
        </pc:sldMkLst>
        <pc:graphicFrameChg chg="mod modGraphic">
          <ac:chgData name="Sean Hemstreet" userId="4b652040-c297-491a-b29f-2de6e4356745" providerId="ADAL" clId="{ED0A62BF-71C2-4D80-B32B-7B60EA8421A5}" dt="2023-10-12T21:37:18.473" v="3149" actId="207"/>
          <ac:graphicFrameMkLst>
            <pc:docMk/>
            <pc:sldMk cId="137986106" sldId="340"/>
            <ac:graphicFrameMk id="13" creationId="{9A36FA91-9476-DD3C-FC04-9B2688852212}"/>
          </ac:graphicFrameMkLst>
        </pc:graphicFrameChg>
      </pc:sldChg>
      <pc:sldChg chg="modSp add mod modTransition">
        <pc:chgData name="Sean Hemstreet" userId="4b652040-c297-491a-b29f-2de6e4356745" providerId="ADAL" clId="{ED0A62BF-71C2-4D80-B32B-7B60EA8421A5}" dt="2023-10-16T21:39:33.592" v="4118"/>
        <pc:sldMkLst>
          <pc:docMk/>
          <pc:sldMk cId="2859841049" sldId="341"/>
        </pc:sldMkLst>
        <pc:graphicFrameChg chg="mod modGraphic">
          <ac:chgData name="Sean Hemstreet" userId="4b652040-c297-491a-b29f-2de6e4356745" providerId="ADAL" clId="{ED0A62BF-71C2-4D80-B32B-7B60EA8421A5}" dt="2023-10-12T21:37:28.535" v="3152" actId="207"/>
          <ac:graphicFrameMkLst>
            <pc:docMk/>
            <pc:sldMk cId="2859841049" sldId="341"/>
            <ac:graphicFrameMk id="13" creationId="{9A36FA91-9476-DD3C-FC04-9B2688852212}"/>
          </ac:graphicFrameMkLst>
        </pc:graphicFrameChg>
      </pc:sldChg>
      <pc:sldChg chg="modTransition modAnim">
        <pc:chgData name="Sean Hemstreet" userId="4b652040-c297-491a-b29f-2de6e4356745" providerId="ADAL" clId="{ED0A62BF-71C2-4D80-B32B-7B60EA8421A5}" dt="2023-10-13T04:40:52.731" v="4083"/>
        <pc:sldMkLst>
          <pc:docMk/>
          <pc:sldMk cId="3388095561" sldId="342"/>
        </pc:sldMkLst>
      </pc:sldChg>
      <pc:sldChg chg="modSp add del mod modTransition">
        <pc:chgData name="Sean Hemstreet" userId="4b652040-c297-491a-b29f-2de6e4356745" providerId="ADAL" clId="{ED0A62BF-71C2-4D80-B32B-7B60EA8421A5}" dt="2023-10-12T22:18:47.707" v="3203" actId="47"/>
        <pc:sldMkLst>
          <pc:docMk/>
          <pc:sldMk cId="594902003" sldId="343"/>
        </pc:sldMkLst>
        <pc:graphicFrameChg chg="modGraphic">
          <ac:chgData name="Sean Hemstreet" userId="4b652040-c297-491a-b29f-2de6e4356745" providerId="ADAL" clId="{ED0A62BF-71C2-4D80-B32B-7B60EA8421A5}" dt="2023-10-12T22:14:43.455" v="3193" actId="339"/>
          <ac:graphicFrameMkLst>
            <pc:docMk/>
            <pc:sldMk cId="594902003" sldId="343"/>
            <ac:graphicFrameMk id="2" creationId="{1B943140-C86B-B047-7E2F-89CD6D0AB632}"/>
          </ac:graphicFrameMkLst>
        </pc:graphicFrameChg>
      </pc:sldChg>
      <pc:sldChg chg="addSp modSp mod">
        <pc:chgData name="Sean Hemstreet" userId="4b652040-c297-491a-b29f-2de6e4356745" providerId="ADAL" clId="{ED0A62BF-71C2-4D80-B32B-7B60EA8421A5}" dt="2023-10-12T22:44:17.887" v="3572" actId="1035"/>
        <pc:sldMkLst>
          <pc:docMk/>
          <pc:sldMk cId="3326658822" sldId="344"/>
        </pc:sldMkLst>
        <pc:spChg chg="add mod">
          <ac:chgData name="Sean Hemstreet" userId="4b652040-c297-491a-b29f-2de6e4356745" providerId="ADAL" clId="{ED0A62BF-71C2-4D80-B32B-7B60EA8421A5}" dt="2023-10-12T22:42:33.656" v="3551"/>
          <ac:spMkLst>
            <pc:docMk/>
            <pc:sldMk cId="3326658822" sldId="344"/>
            <ac:spMk id="4" creationId="{C85888EE-9865-E69A-0E34-1B9E306F84F2}"/>
          </ac:spMkLst>
        </pc:spChg>
        <pc:graphicFrameChg chg="mod">
          <ac:chgData name="Sean Hemstreet" userId="4b652040-c297-491a-b29f-2de6e4356745" providerId="ADAL" clId="{ED0A62BF-71C2-4D80-B32B-7B60EA8421A5}" dt="2023-10-12T22:44:17.887" v="3572" actId="1035"/>
          <ac:graphicFrameMkLst>
            <pc:docMk/>
            <pc:sldMk cId="3326658822" sldId="344"/>
            <ac:graphicFrameMk id="12" creationId="{8EAF3F15-7678-EFE1-BADA-E744E3596F86}"/>
          </ac:graphicFrameMkLst>
        </pc:graphicFrameChg>
      </pc:sldChg>
      <pc:sldChg chg="addSp delSp modSp add mod modShow">
        <pc:chgData name="Sean Hemstreet" userId="4b652040-c297-491a-b29f-2de6e4356745" providerId="ADAL" clId="{ED0A62BF-71C2-4D80-B32B-7B60EA8421A5}" dt="2023-10-16T21:45:41.306" v="4150" actId="729"/>
        <pc:sldMkLst>
          <pc:docMk/>
          <pc:sldMk cId="2958935447" sldId="345"/>
        </pc:sldMkLst>
        <pc:spChg chg="add del mod">
          <ac:chgData name="Sean Hemstreet" userId="4b652040-c297-491a-b29f-2de6e4356745" providerId="ADAL" clId="{ED0A62BF-71C2-4D80-B32B-7B60EA8421A5}" dt="2023-10-12T22:18:26.392" v="3196" actId="931"/>
          <ac:spMkLst>
            <pc:docMk/>
            <pc:sldMk cId="2958935447" sldId="345"/>
            <ac:spMk id="6" creationId="{BEC9D306-D1FE-DAD7-0DC5-EE3CA8B598DE}"/>
          </ac:spMkLst>
        </pc:spChg>
        <pc:graphicFrameChg chg="del">
          <ac:chgData name="Sean Hemstreet" userId="4b652040-c297-491a-b29f-2de6e4356745" providerId="ADAL" clId="{ED0A62BF-71C2-4D80-B32B-7B60EA8421A5}" dt="2023-10-12T22:15:53.196" v="3195" actId="478"/>
          <ac:graphicFrameMkLst>
            <pc:docMk/>
            <pc:sldMk cId="2958935447" sldId="345"/>
            <ac:graphicFrameMk id="2" creationId="{1B943140-C86B-B047-7E2F-89CD6D0AB632}"/>
          </ac:graphicFrameMkLst>
        </pc:graphicFrameChg>
        <pc:graphicFrameChg chg="add mod ord modGraphic">
          <ac:chgData name="Sean Hemstreet" userId="4b652040-c297-491a-b29f-2de6e4356745" providerId="ADAL" clId="{ED0A62BF-71C2-4D80-B32B-7B60EA8421A5}" dt="2023-10-12T22:28:25.824" v="3426" actId="339"/>
          <ac:graphicFrameMkLst>
            <pc:docMk/>
            <pc:sldMk cId="2958935447" sldId="345"/>
            <ac:graphicFrameMk id="7" creationId="{647B970A-39CE-FE83-ED97-0EF409644141}"/>
          </ac:graphicFrameMkLst>
        </pc:graphicFrameChg>
      </pc:sldChg>
      <pc:sldChg chg="mod modShow">
        <pc:chgData name="Sean Hemstreet" userId="4b652040-c297-491a-b29f-2de6e4356745" providerId="ADAL" clId="{ED0A62BF-71C2-4D80-B32B-7B60EA8421A5}" dt="2023-10-16T21:45:41.306" v="4150" actId="729"/>
        <pc:sldMkLst>
          <pc:docMk/>
          <pc:sldMk cId="3232857640" sldId="346"/>
        </pc:sldMkLst>
      </pc:sldChg>
      <pc:sldChg chg="modSp add del mod modTransition">
        <pc:chgData name="Sean Hemstreet" userId="4b652040-c297-491a-b29f-2de6e4356745" providerId="ADAL" clId="{ED0A62BF-71C2-4D80-B32B-7B60EA8421A5}" dt="2023-10-12T22:24:57.255" v="3335" actId="2696"/>
        <pc:sldMkLst>
          <pc:docMk/>
          <pc:sldMk cId="256553251" sldId="347"/>
        </pc:sldMkLst>
        <pc:cxnChg chg="mod">
          <ac:chgData name="Sean Hemstreet" userId="4b652040-c297-491a-b29f-2de6e4356745" providerId="ADAL" clId="{ED0A62BF-71C2-4D80-B32B-7B60EA8421A5}" dt="2023-10-12T22:23:34.855" v="3318" actId="1038"/>
          <ac:cxnSpMkLst>
            <pc:docMk/>
            <pc:sldMk cId="256553251" sldId="347"/>
            <ac:cxnSpMk id="13" creationId="{24287687-B762-F7F6-0BCB-041F61BBD178}"/>
          </ac:cxnSpMkLst>
        </pc:cxnChg>
      </pc:sldChg>
      <pc:sldChg chg="modSp add mod modShow">
        <pc:chgData name="Sean Hemstreet" userId="4b652040-c297-491a-b29f-2de6e4356745" providerId="ADAL" clId="{ED0A62BF-71C2-4D80-B32B-7B60EA8421A5}" dt="2023-10-16T21:45:41.306" v="4150" actId="729"/>
        <pc:sldMkLst>
          <pc:docMk/>
          <pc:sldMk cId="495113987" sldId="347"/>
        </pc:sldMkLst>
        <pc:graphicFrameChg chg="modGraphic">
          <ac:chgData name="Sean Hemstreet" userId="4b652040-c297-491a-b29f-2de6e4356745" providerId="ADAL" clId="{ED0A62BF-71C2-4D80-B32B-7B60EA8421A5}" dt="2023-10-12T22:28:39.789" v="3429" actId="339"/>
          <ac:graphicFrameMkLst>
            <pc:docMk/>
            <pc:sldMk cId="495113987" sldId="347"/>
            <ac:graphicFrameMk id="7" creationId="{647B970A-39CE-FE83-ED97-0EF409644141}"/>
          </ac:graphicFrameMkLst>
        </pc:graphicFrameChg>
      </pc:sldChg>
      <pc:sldChg chg="modSp add del mod">
        <pc:chgData name="Sean Hemstreet" userId="4b652040-c297-491a-b29f-2de6e4356745" providerId="ADAL" clId="{ED0A62BF-71C2-4D80-B32B-7B60EA8421A5}" dt="2023-10-12T22:23:21.085" v="3230" actId="2696"/>
        <pc:sldMkLst>
          <pc:docMk/>
          <pc:sldMk cId="2941520619" sldId="347"/>
        </pc:sldMkLst>
        <pc:cxnChg chg="mod">
          <ac:chgData name="Sean Hemstreet" userId="4b652040-c297-491a-b29f-2de6e4356745" providerId="ADAL" clId="{ED0A62BF-71C2-4D80-B32B-7B60EA8421A5}" dt="2023-10-12T22:23:16.047" v="3229" actId="1076"/>
          <ac:cxnSpMkLst>
            <pc:docMk/>
            <pc:sldMk cId="2941520619" sldId="347"/>
            <ac:cxnSpMk id="13" creationId="{24287687-B762-F7F6-0BCB-041F61BBD178}"/>
          </ac:cxnSpMkLst>
        </pc:cxnChg>
      </pc:sldChg>
      <pc:sldChg chg="delSp modSp add del mod modTransition">
        <pc:chgData name="Sean Hemstreet" userId="4b652040-c297-491a-b29f-2de6e4356745" providerId="ADAL" clId="{ED0A62BF-71C2-4D80-B32B-7B60EA8421A5}" dt="2023-10-12T22:27:53.234" v="3421" actId="2696"/>
        <pc:sldMkLst>
          <pc:docMk/>
          <pc:sldMk cId="934446514" sldId="348"/>
        </pc:sldMkLst>
        <pc:graphicFrameChg chg="modGraphic">
          <ac:chgData name="Sean Hemstreet" userId="4b652040-c297-491a-b29f-2de6e4356745" providerId="ADAL" clId="{ED0A62BF-71C2-4D80-B32B-7B60EA8421A5}" dt="2023-10-12T22:25:32.920" v="3418" actId="339"/>
          <ac:graphicFrameMkLst>
            <pc:docMk/>
            <pc:sldMk cId="934446514" sldId="348"/>
            <ac:graphicFrameMk id="9" creationId="{451DC6C7-85AD-5792-A45B-D45BCBE7078B}"/>
          </ac:graphicFrameMkLst>
        </pc:graphicFrameChg>
        <pc:cxnChg chg="del mod">
          <ac:chgData name="Sean Hemstreet" userId="4b652040-c297-491a-b29f-2de6e4356745" providerId="ADAL" clId="{ED0A62BF-71C2-4D80-B32B-7B60EA8421A5}" dt="2023-10-12T22:25:35.197" v="3419" actId="478"/>
          <ac:cxnSpMkLst>
            <pc:docMk/>
            <pc:sldMk cId="934446514" sldId="348"/>
            <ac:cxnSpMk id="13" creationId="{24287687-B762-F7F6-0BCB-041F61BBD178}"/>
          </ac:cxnSpMkLst>
        </pc:cxnChg>
      </pc:sldChg>
      <pc:sldChg chg="addSp delSp modSp add mod modShow">
        <pc:chgData name="Sean Hemstreet" userId="4b652040-c297-491a-b29f-2de6e4356745" providerId="ADAL" clId="{ED0A62BF-71C2-4D80-B32B-7B60EA8421A5}" dt="2023-10-16T21:45:41.306" v="4150" actId="729"/>
        <pc:sldMkLst>
          <pc:docMk/>
          <pc:sldMk cId="3624405748" sldId="348"/>
        </pc:sldMkLst>
        <pc:spChg chg="add del">
          <ac:chgData name="Sean Hemstreet" userId="4b652040-c297-491a-b29f-2de6e4356745" providerId="ADAL" clId="{ED0A62BF-71C2-4D80-B32B-7B60EA8421A5}" dt="2023-10-12T22:29:26.107" v="3433" actId="478"/>
          <ac:spMkLst>
            <pc:docMk/>
            <pc:sldMk cId="3624405748" sldId="348"/>
            <ac:spMk id="2" creationId="{B2C8BBE9-C49C-6674-AC01-5413D28720E6}"/>
          </ac:spMkLst>
        </pc:spChg>
        <pc:spChg chg="add del">
          <ac:chgData name="Sean Hemstreet" userId="4b652040-c297-491a-b29f-2de6e4356745" providerId="ADAL" clId="{ED0A62BF-71C2-4D80-B32B-7B60EA8421A5}" dt="2023-10-12T22:30:02.686" v="3435" actId="11529"/>
          <ac:spMkLst>
            <pc:docMk/>
            <pc:sldMk cId="3624405748" sldId="348"/>
            <ac:spMk id="4" creationId="{651BC74A-44B9-B4D4-023B-DB6507AAEB53}"/>
          </ac:spMkLst>
        </pc:spChg>
        <pc:spChg chg="add del mod">
          <ac:chgData name="Sean Hemstreet" userId="4b652040-c297-491a-b29f-2de6e4356745" providerId="ADAL" clId="{ED0A62BF-71C2-4D80-B32B-7B60EA8421A5}" dt="2023-10-12T22:31:56.250" v="3446" actId="478"/>
          <ac:spMkLst>
            <pc:docMk/>
            <pc:sldMk cId="3624405748" sldId="348"/>
            <ac:spMk id="6" creationId="{40C7F857-3C0B-EC4B-69CC-7F1BE171B7EA}"/>
          </ac:spMkLst>
        </pc:spChg>
        <pc:spChg chg="add mod">
          <ac:chgData name="Sean Hemstreet" userId="4b652040-c297-491a-b29f-2de6e4356745" providerId="ADAL" clId="{ED0A62BF-71C2-4D80-B32B-7B60EA8421A5}" dt="2023-10-12T22:33:47.937" v="3542" actId="1076"/>
          <ac:spMkLst>
            <pc:docMk/>
            <pc:sldMk cId="3624405748" sldId="348"/>
            <ac:spMk id="16" creationId="{C62A998C-FE9D-AD67-0F81-A241958434F6}"/>
          </ac:spMkLst>
        </pc:spChg>
        <pc:graphicFrameChg chg="modGraphic">
          <ac:chgData name="Sean Hemstreet" userId="4b652040-c297-491a-b29f-2de6e4356745" providerId="ADAL" clId="{ED0A62BF-71C2-4D80-B32B-7B60EA8421A5}" dt="2023-10-12T22:29:07.407" v="3431" actId="339"/>
          <ac:graphicFrameMkLst>
            <pc:docMk/>
            <pc:sldMk cId="3624405748" sldId="348"/>
            <ac:graphicFrameMk id="7" creationId="{647B970A-39CE-FE83-ED97-0EF409644141}"/>
          </ac:graphicFrameMkLst>
        </pc:graphicFrameChg>
        <pc:cxnChg chg="add mod">
          <ac:chgData name="Sean Hemstreet" userId="4b652040-c297-491a-b29f-2de6e4356745" providerId="ADAL" clId="{ED0A62BF-71C2-4D80-B32B-7B60EA8421A5}" dt="2023-10-13T15:09:01.692" v="4091" actId="14100"/>
          <ac:cxnSpMkLst>
            <pc:docMk/>
            <pc:sldMk cId="3624405748" sldId="348"/>
            <ac:cxnSpMk id="9" creationId="{E68326A1-0C9D-F13D-1F1D-944259A04A16}"/>
          </ac:cxnSpMkLst>
        </pc:cxnChg>
        <pc:cxnChg chg="add mod">
          <ac:chgData name="Sean Hemstreet" userId="4b652040-c297-491a-b29f-2de6e4356745" providerId="ADAL" clId="{ED0A62BF-71C2-4D80-B32B-7B60EA8421A5}" dt="2023-10-13T15:09:10.632" v="4096" actId="1035"/>
          <ac:cxnSpMkLst>
            <pc:docMk/>
            <pc:sldMk cId="3624405748" sldId="348"/>
            <ac:cxnSpMk id="10" creationId="{67BE3886-190B-3740-E6B1-259E37DD5B46}"/>
          </ac:cxnSpMkLst>
        </pc:cxnChg>
        <pc:cxnChg chg="add mod">
          <ac:chgData name="Sean Hemstreet" userId="4b652040-c297-491a-b29f-2de6e4356745" providerId="ADAL" clId="{ED0A62BF-71C2-4D80-B32B-7B60EA8421A5}" dt="2023-10-12T22:37:33.746" v="3543" actId="208"/>
          <ac:cxnSpMkLst>
            <pc:docMk/>
            <pc:sldMk cId="3624405748" sldId="348"/>
            <ac:cxnSpMk id="11" creationId="{E36D3223-1D98-5E2D-8D40-DE01C019964D}"/>
          </ac:cxnSpMkLst>
        </pc:cxnChg>
        <pc:cxnChg chg="add mod">
          <ac:chgData name="Sean Hemstreet" userId="4b652040-c297-491a-b29f-2de6e4356745" providerId="ADAL" clId="{ED0A62BF-71C2-4D80-B32B-7B60EA8421A5}" dt="2023-10-12T22:37:33.746" v="3543" actId="208"/>
          <ac:cxnSpMkLst>
            <pc:docMk/>
            <pc:sldMk cId="3624405748" sldId="348"/>
            <ac:cxnSpMk id="15" creationId="{33E24F00-6576-CCED-F209-2359F8DD0111}"/>
          </ac:cxnSpMkLst>
        </pc:cxnChg>
      </pc:sldChg>
      <pc:sldChg chg="addSp modSp mod">
        <pc:chgData name="Sean Hemstreet" userId="4b652040-c297-491a-b29f-2de6e4356745" providerId="ADAL" clId="{ED0A62BF-71C2-4D80-B32B-7B60EA8421A5}" dt="2023-10-12T22:42:42.319" v="3553" actId="1076"/>
        <pc:sldMkLst>
          <pc:docMk/>
          <pc:sldMk cId="4128462287" sldId="349"/>
        </pc:sldMkLst>
        <pc:spChg chg="add mod">
          <ac:chgData name="Sean Hemstreet" userId="4b652040-c297-491a-b29f-2de6e4356745" providerId="ADAL" clId="{ED0A62BF-71C2-4D80-B32B-7B60EA8421A5}" dt="2023-10-12T22:42:36.485" v="3552"/>
          <ac:spMkLst>
            <pc:docMk/>
            <pc:sldMk cId="4128462287" sldId="349"/>
            <ac:spMk id="2" creationId="{7845AF36-0A45-E544-759F-F56101D193FC}"/>
          </ac:spMkLst>
        </pc:spChg>
        <pc:graphicFrameChg chg="mod">
          <ac:chgData name="Sean Hemstreet" userId="4b652040-c297-491a-b29f-2de6e4356745" providerId="ADAL" clId="{ED0A62BF-71C2-4D80-B32B-7B60EA8421A5}" dt="2023-10-12T22:42:42.319" v="3553" actId="1076"/>
          <ac:graphicFrameMkLst>
            <pc:docMk/>
            <pc:sldMk cId="4128462287" sldId="349"/>
            <ac:graphicFrameMk id="12" creationId="{8EAF3F15-7678-EFE1-BADA-E744E3596F86}"/>
          </ac:graphicFrameMkLst>
        </pc:graphicFrameChg>
      </pc:sldChg>
      <pc:sldChg chg="addSp delSp modSp add mod ord modShow">
        <pc:chgData name="Sean Hemstreet" userId="4b652040-c297-491a-b29f-2de6e4356745" providerId="ADAL" clId="{ED0A62BF-71C2-4D80-B32B-7B60EA8421A5}" dt="2023-10-16T21:45:41.306" v="4150" actId="729"/>
        <pc:sldMkLst>
          <pc:docMk/>
          <pc:sldMk cId="1893052955" sldId="350"/>
        </pc:sldMkLst>
        <pc:spChg chg="add del mod">
          <ac:chgData name="Sean Hemstreet" userId="4b652040-c297-491a-b29f-2de6e4356745" providerId="ADAL" clId="{ED0A62BF-71C2-4D80-B32B-7B60EA8421A5}" dt="2023-10-12T22:46:31.944" v="3577"/>
          <ac:spMkLst>
            <pc:docMk/>
            <pc:sldMk cId="1893052955" sldId="350"/>
            <ac:spMk id="4" creationId="{63879506-F96D-9F7B-0A50-5C19A736BBE0}"/>
          </ac:spMkLst>
        </pc:spChg>
        <pc:spChg chg="add mod">
          <ac:chgData name="Sean Hemstreet" userId="4b652040-c297-491a-b29f-2de6e4356745" providerId="ADAL" clId="{ED0A62BF-71C2-4D80-B32B-7B60EA8421A5}" dt="2023-10-12T22:48:34.302" v="3634" actId="20577"/>
          <ac:spMkLst>
            <pc:docMk/>
            <pc:sldMk cId="1893052955" sldId="350"/>
            <ac:spMk id="8" creationId="{2E399F86-0754-112A-10FB-6BC6EE6E2123}"/>
          </ac:spMkLst>
        </pc:spChg>
        <pc:graphicFrameChg chg="add mod modGraphic">
          <ac:chgData name="Sean Hemstreet" userId="4b652040-c297-491a-b29f-2de6e4356745" providerId="ADAL" clId="{ED0A62BF-71C2-4D80-B32B-7B60EA8421A5}" dt="2023-10-12T22:48:53.313" v="3639" actId="1076"/>
          <ac:graphicFrameMkLst>
            <pc:docMk/>
            <pc:sldMk cId="1893052955" sldId="350"/>
            <ac:graphicFrameMk id="6" creationId="{F9FA488E-2F6C-2FF4-85A1-DE5752B9443F}"/>
          </ac:graphicFrameMkLst>
        </pc:graphicFrameChg>
        <pc:graphicFrameChg chg="del">
          <ac:chgData name="Sean Hemstreet" userId="4b652040-c297-491a-b29f-2de6e4356745" providerId="ADAL" clId="{ED0A62BF-71C2-4D80-B32B-7B60EA8421A5}" dt="2023-10-12T22:46:29.288" v="3576" actId="478"/>
          <ac:graphicFrameMkLst>
            <pc:docMk/>
            <pc:sldMk cId="1893052955" sldId="350"/>
            <ac:graphicFrameMk id="7" creationId="{647B970A-39CE-FE83-ED97-0EF409644141}"/>
          </ac:graphicFrameMkLst>
        </pc:graphicFrameChg>
      </pc:sldChg>
      <pc:sldChg chg="modSp del mod">
        <pc:chgData name="Sean Hemstreet" userId="4b652040-c297-491a-b29f-2de6e4356745" providerId="ADAL" clId="{ED0A62BF-71C2-4D80-B32B-7B60EA8421A5}" dt="2023-10-16T22:35:03.116" v="5771" actId="2696"/>
        <pc:sldMkLst>
          <pc:docMk/>
          <pc:sldMk cId="2120598224" sldId="351"/>
        </pc:sldMkLst>
        <pc:graphicFrameChg chg="mod">
          <ac:chgData name="Sean Hemstreet" userId="4b652040-c297-491a-b29f-2de6e4356745" providerId="ADAL" clId="{ED0A62BF-71C2-4D80-B32B-7B60EA8421A5}" dt="2023-10-13T03:48:47.315" v="3668" actId="14100"/>
          <ac:graphicFrameMkLst>
            <pc:docMk/>
            <pc:sldMk cId="2120598224" sldId="351"/>
            <ac:graphicFrameMk id="12" creationId="{8EAF3F15-7678-EFE1-BADA-E744E3596F86}"/>
          </ac:graphicFrameMkLst>
        </pc:graphicFrameChg>
      </pc:sldChg>
      <pc:sldChg chg="modSp">
        <pc:chgData name="Sean Hemstreet" userId="4b652040-c297-491a-b29f-2de6e4356745" providerId="ADAL" clId="{ED0A62BF-71C2-4D80-B32B-7B60EA8421A5}" dt="2023-10-13T01:15:21.564" v="3640" actId="20577"/>
        <pc:sldMkLst>
          <pc:docMk/>
          <pc:sldMk cId="467873547" sldId="353"/>
        </pc:sldMkLst>
        <pc:graphicFrameChg chg="mod">
          <ac:chgData name="Sean Hemstreet" userId="4b652040-c297-491a-b29f-2de6e4356745" providerId="ADAL" clId="{ED0A62BF-71C2-4D80-B32B-7B60EA8421A5}" dt="2023-10-13T01:15:21.564" v="3640" actId="20577"/>
          <ac:graphicFrameMkLst>
            <pc:docMk/>
            <pc:sldMk cId="467873547" sldId="353"/>
            <ac:graphicFrameMk id="12" creationId="{8EAF3F15-7678-EFE1-BADA-E744E3596F86}"/>
          </ac:graphicFrameMkLst>
        </pc:graphicFrameChg>
      </pc:sldChg>
      <pc:sldChg chg="modSp">
        <pc:chgData name="Sean Hemstreet" userId="4b652040-c297-491a-b29f-2de6e4356745" providerId="ADAL" clId="{ED0A62BF-71C2-4D80-B32B-7B60EA8421A5}" dt="2023-10-13T03:48:12.207" v="3661" actId="207"/>
        <pc:sldMkLst>
          <pc:docMk/>
          <pc:sldMk cId="997460729" sldId="354"/>
        </pc:sldMkLst>
        <pc:graphicFrameChg chg="mod">
          <ac:chgData name="Sean Hemstreet" userId="4b652040-c297-491a-b29f-2de6e4356745" providerId="ADAL" clId="{ED0A62BF-71C2-4D80-B32B-7B60EA8421A5}" dt="2023-10-13T03:48:12.207" v="3661" actId="207"/>
          <ac:graphicFrameMkLst>
            <pc:docMk/>
            <pc:sldMk cId="997460729" sldId="354"/>
            <ac:graphicFrameMk id="12" creationId="{8EAF3F15-7678-EFE1-BADA-E744E3596F86}"/>
          </ac:graphicFrameMkLst>
        </pc:graphicFrameChg>
      </pc:sldChg>
      <pc:sldChg chg="modSp">
        <pc:chgData name="Sean Hemstreet" userId="4b652040-c297-491a-b29f-2de6e4356745" providerId="ADAL" clId="{ED0A62BF-71C2-4D80-B32B-7B60EA8421A5}" dt="2023-10-13T03:48:59.610" v="3669"/>
        <pc:sldMkLst>
          <pc:docMk/>
          <pc:sldMk cId="32949507" sldId="355"/>
        </pc:sldMkLst>
        <pc:graphicFrameChg chg="mod">
          <ac:chgData name="Sean Hemstreet" userId="4b652040-c297-491a-b29f-2de6e4356745" providerId="ADAL" clId="{ED0A62BF-71C2-4D80-B32B-7B60EA8421A5}" dt="2023-10-13T03:48:59.610" v="3669"/>
          <ac:graphicFrameMkLst>
            <pc:docMk/>
            <pc:sldMk cId="32949507" sldId="355"/>
            <ac:graphicFrameMk id="12" creationId="{8EAF3F15-7678-EFE1-BADA-E744E3596F86}"/>
          </ac:graphicFrameMkLst>
        </pc:graphicFrameChg>
      </pc:sldChg>
      <pc:sldChg chg="modSp">
        <pc:chgData name="Sean Hemstreet" userId="4b652040-c297-491a-b29f-2de6e4356745" providerId="ADAL" clId="{ED0A62BF-71C2-4D80-B32B-7B60EA8421A5}" dt="2023-10-13T03:48:19.603" v="3663" actId="207"/>
        <pc:sldMkLst>
          <pc:docMk/>
          <pc:sldMk cId="3873019165" sldId="356"/>
        </pc:sldMkLst>
        <pc:graphicFrameChg chg="mod">
          <ac:chgData name="Sean Hemstreet" userId="4b652040-c297-491a-b29f-2de6e4356745" providerId="ADAL" clId="{ED0A62BF-71C2-4D80-B32B-7B60EA8421A5}" dt="2023-10-13T03:48:19.603" v="3663" actId="207"/>
          <ac:graphicFrameMkLst>
            <pc:docMk/>
            <pc:sldMk cId="3873019165" sldId="356"/>
            <ac:graphicFrameMk id="12" creationId="{8EAF3F15-7678-EFE1-BADA-E744E3596F86}"/>
          </ac:graphicFrameMkLst>
        </pc:graphicFrameChg>
      </pc:sldChg>
      <pc:sldChg chg="modSp">
        <pc:chgData name="Sean Hemstreet" userId="4b652040-c297-491a-b29f-2de6e4356745" providerId="ADAL" clId="{ED0A62BF-71C2-4D80-B32B-7B60EA8421A5}" dt="2023-10-13T03:48:32.504" v="3666" actId="207"/>
        <pc:sldMkLst>
          <pc:docMk/>
          <pc:sldMk cId="2757466047" sldId="358"/>
        </pc:sldMkLst>
        <pc:graphicFrameChg chg="mod">
          <ac:chgData name="Sean Hemstreet" userId="4b652040-c297-491a-b29f-2de6e4356745" providerId="ADAL" clId="{ED0A62BF-71C2-4D80-B32B-7B60EA8421A5}" dt="2023-10-13T03:48:32.504" v="3666" actId="207"/>
          <ac:graphicFrameMkLst>
            <pc:docMk/>
            <pc:sldMk cId="2757466047" sldId="358"/>
            <ac:graphicFrameMk id="12" creationId="{8EAF3F15-7678-EFE1-BADA-E744E3596F86}"/>
          </ac:graphicFrameMkLst>
        </pc:graphicFrameChg>
      </pc:sldChg>
      <pc:sldChg chg="modSp">
        <pc:chgData name="Sean Hemstreet" userId="4b652040-c297-491a-b29f-2de6e4356745" providerId="ADAL" clId="{ED0A62BF-71C2-4D80-B32B-7B60EA8421A5}" dt="2023-10-13T03:48:27.434" v="3665" actId="207"/>
        <pc:sldMkLst>
          <pc:docMk/>
          <pc:sldMk cId="1728919679" sldId="359"/>
        </pc:sldMkLst>
        <pc:graphicFrameChg chg="mod">
          <ac:chgData name="Sean Hemstreet" userId="4b652040-c297-491a-b29f-2de6e4356745" providerId="ADAL" clId="{ED0A62BF-71C2-4D80-B32B-7B60EA8421A5}" dt="2023-10-13T03:48:27.434" v="3665" actId="207"/>
          <ac:graphicFrameMkLst>
            <pc:docMk/>
            <pc:sldMk cId="1728919679" sldId="359"/>
            <ac:graphicFrameMk id="12" creationId="{8EAF3F15-7678-EFE1-BADA-E744E3596F86}"/>
          </ac:graphicFrameMkLst>
        </pc:graphicFrameChg>
      </pc:sldChg>
      <pc:sldChg chg="addSp modSp add del mod modAnim">
        <pc:chgData name="Sean Hemstreet" userId="4b652040-c297-491a-b29f-2de6e4356745" providerId="ADAL" clId="{ED0A62BF-71C2-4D80-B32B-7B60EA8421A5}" dt="2023-10-13T04:15:29.414" v="3889" actId="2696"/>
        <pc:sldMkLst>
          <pc:docMk/>
          <pc:sldMk cId="2113209856" sldId="360"/>
        </pc:sldMkLst>
        <pc:graphicFrameChg chg="mod">
          <ac:chgData name="Sean Hemstreet" userId="4b652040-c297-491a-b29f-2de6e4356745" providerId="ADAL" clId="{ED0A62BF-71C2-4D80-B32B-7B60EA8421A5}" dt="2023-10-13T04:05:49.013" v="3743" actId="2085"/>
          <ac:graphicFrameMkLst>
            <pc:docMk/>
            <pc:sldMk cId="2113209856" sldId="360"/>
            <ac:graphicFrameMk id="2" creationId="{1084CB8F-198A-D804-6DB0-903E58F4D723}"/>
          </ac:graphicFrameMkLst>
        </pc:graphicFrameChg>
        <pc:graphicFrameChg chg="add mod">
          <ac:chgData name="Sean Hemstreet" userId="4b652040-c297-491a-b29f-2de6e4356745" providerId="ADAL" clId="{ED0A62BF-71C2-4D80-B32B-7B60EA8421A5}" dt="2023-10-13T04:06:25.084" v="3747" actId="1076"/>
          <ac:graphicFrameMkLst>
            <pc:docMk/>
            <pc:sldMk cId="2113209856" sldId="360"/>
            <ac:graphicFrameMk id="4" creationId="{69656D63-7A2B-8D9A-0890-1CE969F69054}"/>
          </ac:graphicFrameMkLst>
        </pc:graphicFrameChg>
      </pc:sldChg>
      <pc:sldChg chg="addSp delSp modSp add del mod delAnim modAnim">
        <pc:chgData name="Sean Hemstreet" userId="4b652040-c297-491a-b29f-2de6e4356745" providerId="ADAL" clId="{ED0A62BF-71C2-4D80-B32B-7B60EA8421A5}" dt="2023-10-16T22:17:22.761" v="5003" actId="2696"/>
        <pc:sldMkLst>
          <pc:docMk/>
          <pc:sldMk cId="548734130" sldId="361"/>
        </pc:sldMkLst>
        <pc:graphicFrameChg chg="mod">
          <ac:chgData name="Sean Hemstreet" userId="4b652040-c297-491a-b29f-2de6e4356745" providerId="ADAL" clId="{ED0A62BF-71C2-4D80-B32B-7B60EA8421A5}" dt="2023-10-16T22:11:05.068" v="4831" actId="20577"/>
          <ac:graphicFrameMkLst>
            <pc:docMk/>
            <pc:sldMk cId="548734130" sldId="361"/>
            <ac:graphicFrameMk id="2" creationId="{1084CB8F-198A-D804-6DB0-903E58F4D723}"/>
          </ac:graphicFrameMkLst>
        </pc:graphicFrameChg>
        <pc:graphicFrameChg chg="add del mod">
          <ac:chgData name="Sean Hemstreet" userId="4b652040-c297-491a-b29f-2de6e4356745" providerId="ADAL" clId="{ED0A62BF-71C2-4D80-B32B-7B60EA8421A5}" dt="2023-10-13T04:20:30.159" v="3918" actId="478"/>
          <ac:graphicFrameMkLst>
            <pc:docMk/>
            <pc:sldMk cId="548734130" sldId="361"/>
            <ac:graphicFrameMk id="4" creationId="{DFFDBEBF-D096-173B-54E2-AE56FAF06F4A}"/>
          </ac:graphicFrameMkLst>
        </pc:graphicFrameChg>
        <pc:graphicFrameChg chg="add del mod">
          <ac:chgData name="Sean Hemstreet" userId="4b652040-c297-491a-b29f-2de6e4356745" providerId="ADAL" clId="{ED0A62BF-71C2-4D80-B32B-7B60EA8421A5}" dt="2023-10-13T04:23:53.686" v="3965" actId="478"/>
          <ac:graphicFrameMkLst>
            <pc:docMk/>
            <pc:sldMk cId="548734130" sldId="361"/>
            <ac:graphicFrameMk id="6" creationId="{4AE3D69F-4804-994C-20D3-36F732F7802F}"/>
          </ac:graphicFrameMkLst>
        </pc:graphicFrameChg>
      </pc:sldChg>
      <pc:sldChg chg="addSp delSp modSp add del mod delAnim modAnim">
        <pc:chgData name="Sean Hemstreet" userId="4b652040-c297-491a-b29f-2de6e4356745" providerId="ADAL" clId="{ED0A62BF-71C2-4D80-B32B-7B60EA8421A5}" dt="2023-10-16T22:12:11.176" v="4832" actId="2696"/>
        <pc:sldMkLst>
          <pc:docMk/>
          <pc:sldMk cId="779816495" sldId="362"/>
        </pc:sldMkLst>
        <pc:graphicFrameChg chg="mod ord modGraphic">
          <ac:chgData name="Sean Hemstreet" userId="4b652040-c297-491a-b29f-2de6e4356745" providerId="ADAL" clId="{ED0A62BF-71C2-4D80-B32B-7B60EA8421A5}" dt="2023-10-16T21:58:18.845" v="4193" actId="167"/>
          <ac:graphicFrameMkLst>
            <pc:docMk/>
            <pc:sldMk cId="779816495" sldId="362"/>
            <ac:graphicFrameMk id="2" creationId="{1084CB8F-198A-D804-6DB0-903E58F4D723}"/>
          </ac:graphicFrameMkLst>
        </pc:graphicFrameChg>
        <pc:graphicFrameChg chg="add del mod">
          <ac:chgData name="Sean Hemstreet" userId="4b652040-c297-491a-b29f-2de6e4356745" providerId="ADAL" clId="{ED0A62BF-71C2-4D80-B32B-7B60EA8421A5}" dt="2023-10-13T04:20:01.429" v="3916" actId="478"/>
          <ac:graphicFrameMkLst>
            <pc:docMk/>
            <pc:sldMk cId="779816495" sldId="362"/>
            <ac:graphicFrameMk id="4" creationId="{889E257B-5BAA-142F-F6B1-832EC5E470C9}"/>
          </ac:graphicFrameMkLst>
        </pc:graphicFrameChg>
        <pc:graphicFrameChg chg="add del mod">
          <ac:chgData name="Sean Hemstreet" userId="4b652040-c297-491a-b29f-2de6e4356745" providerId="ADAL" clId="{ED0A62BF-71C2-4D80-B32B-7B60EA8421A5}" dt="2023-10-13T04:24:11.711" v="3968" actId="478"/>
          <ac:graphicFrameMkLst>
            <pc:docMk/>
            <pc:sldMk cId="779816495" sldId="362"/>
            <ac:graphicFrameMk id="6" creationId="{48AFA42F-6B04-3DFD-A647-25DF8B175510}"/>
          </ac:graphicFrameMkLst>
        </pc:graphicFrameChg>
        <pc:graphicFrameChg chg="add mod ord modGraphic">
          <ac:chgData name="Sean Hemstreet" userId="4b652040-c297-491a-b29f-2de6e4356745" providerId="ADAL" clId="{ED0A62BF-71C2-4D80-B32B-7B60EA8421A5}" dt="2023-10-16T21:58:39.586" v="4253"/>
          <ac:graphicFrameMkLst>
            <pc:docMk/>
            <pc:sldMk cId="779816495" sldId="362"/>
            <ac:graphicFrameMk id="8" creationId="{6EA6F75D-8689-C36F-451A-CF17E9B8DEAB}"/>
          </ac:graphicFrameMkLst>
        </pc:graphicFrameChg>
      </pc:sldChg>
      <pc:sldChg chg="addSp modSp add del mod modAnim modShow">
        <pc:chgData name="Sean Hemstreet" userId="4b652040-c297-491a-b29f-2de6e4356745" providerId="ADAL" clId="{ED0A62BF-71C2-4D80-B32B-7B60EA8421A5}" dt="2023-10-16T22:34:55.680" v="5769" actId="2696"/>
        <pc:sldMkLst>
          <pc:docMk/>
          <pc:sldMk cId="2465754027" sldId="363"/>
        </pc:sldMkLst>
        <pc:graphicFrameChg chg="mod ord modGraphic">
          <ac:chgData name="Sean Hemstreet" userId="4b652040-c297-491a-b29f-2de6e4356745" providerId="ADAL" clId="{ED0A62BF-71C2-4D80-B32B-7B60EA8421A5}" dt="2023-10-16T21:59:36.541" v="4254" actId="167"/>
          <ac:graphicFrameMkLst>
            <pc:docMk/>
            <pc:sldMk cId="2465754027" sldId="363"/>
            <ac:graphicFrameMk id="2" creationId="{1084CB8F-198A-D804-6DB0-903E58F4D723}"/>
          </ac:graphicFrameMkLst>
        </pc:graphicFrameChg>
        <pc:graphicFrameChg chg="add mod ord modGraphic">
          <ac:chgData name="Sean Hemstreet" userId="4b652040-c297-491a-b29f-2de6e4356745" providerId="ADAL" clId="{ED0A62BF-71C2-4D80-B32B-7B60EA8421A5}" dt="2023-10-16T22:12:43.564" v="4836" actId="1076"/>
          <ac:graphicFrameMkLst>
            <pc:docMk/>
            <pc:sldMk cId="2465754027" sldId="363"/>
            <ac:graphicFrameMk id="4" creationId="{EFEFB01F-4C17-CB47-A00E-25E1097E442E}"/>
          </ac:graphicFrameMkLst>
        </pc:graphicFrameChg>
      </pc:sldChg>
      <pc:sldChg chg="addSp delSp modSp add del mod ord modAnim">
        <pc:chgData name="Sean Hemstreet" userId="4b652040-c297-491a-b29f-2de6e4356745" providerId="ADAL" clId="{ED0A62BF-71C2-4D80-B32B-7B60EA8421A5}" dt="2023-10-13T04:35:15.897" v="4041" actId="2696"/>
        <pc:sldMkLst>
          <pc:docMk/>
          <pc:sldMk cId="287420855" sldId="364"/>
        </pc:sldMkLst>
        <pc:graphicFrameChg chg="mod modGraphic">
          <ac:chgData name="Sean Hemstreet" userId="4b652040-c297-491a-b29f-2de6e4356745" providerId="ADAL" clId="{ED0A62BF-71C2-4D80-B32B-7B60EA8421A5}" dt="2023-10-13T04:35:04.810" v="4040" actId="1076"/>
          <ac:graphicFrameMkLst>
            <pc:docMk/>
            <pc:sldMk cId="287420855" sldId="364"/>
            <ac:graphicFrameMk id="2" creationId="{1084CB8F-198A-D804-6DB0-903E58F4D723}"/>
          </ac:graphicFrameMkLst>
        </pc:graphicFrameChg>
        <pc:graphicFrameChg chg="add del mod modGraphic">
          <ac:chgData name="Sean Hemstreet" userId="4b652040-c297-491a-b29f-2de6e4356745" providerId="ADAL" clId="{ED0A62BF-71C2-4D80-B32B-7B60EA8421A5}" dt="2023-10-13T04:27:17.084" v="3997" actId="478"/>
          <ac:graphicFrameMkLst>
            <pc:docMk/>
            <pc:sldMk cId="287420855" sldId="364"/>
            <ac:graphicFrameMk id="4" creationId="{64824B80-D11D-07FF-58DB-C0503AE92720}"/>
          </ac:graphicFrameMkLst>
        </pc:graphicFrameChg>
        <pc:graphicFrameChg chg="add mod ord modGraphic">
          <ac:chgData name="Sean Hemstreet" userId="4b652040-c297-491a-b29f-2de6e4356745" providerId="ADAL" clId="{ED0A62BF-71C2-4D80-B32B-7B60EA8421A5}" dt="2023-10-13T04:29:11.141" v="4013" actId="167"/>
          <ac:graphicFrameMkLst>
            <pc:docMk/>
            <pc:sldMk cId="287420855" sldId="364"/>
            <ac:graphicFrameMk id="6" creationId="{3DB51E38-84D4-EF87-81F3-779DAC3B78BD}"/>
          </ac:graphicFrameMkLst>
        </pc:graphicFrameChg>
      </pc:sldChg>
      <pc:sldChg chg="add del">
        <pc:chgData name="Sean Hemstreet" userId="4b652040-c297-491a-b29f-2de6e4356745" providerId="ADAL" clId="{ED0A62BF-71C2-4D80-B32B-7B60EA8421A5}" dt="2023-10-13T04:37:13.619" v="4063" actId="2696"/>
        <pc:sldMkLst>
          <pc:docMk/>
          <pc:sldMk cId="2263286961" sldId="365"/>
        </pc:sldMkLst>
      </pc:sldChg>
      <pc:sldChg chg="addSp delSp modSp add del mod ord modAnim">
        <pc:chgData name="Sean Hemstreet" userId="4b652040-c297-491a-b29f-2de6e4356745" providerId="ADAL" clId="{ED0A62BF-71C2-4D80-B32B-7B60EA8421A5}" dt="2023-10-16T22:12:14.786" v="4833" actId="2696"/>
        <pc:sldMkLst>
          <pc:docMk/>
          <pc:sldMk cId="1227026267" sldId="366"/>
        </pc:sldMkLst>
        <pc:graphicFrameChg chg="mod ord modGraphic">
          <ac:chgData name="Sean Hemstreet" userId="4b652040-c297-491a-b29f-2de6e4356745" providerId="ADAL" clId="{ED0A62BF-71C2-4D80-B32B-7B60EA8421A5}" dt="2023-10-16T21:56:11.171" v="4181" actId="167"/>
          <ac:graphicFrameMkLst>
            <pc:docMk/>
            <pc:sldMk cId="1227026267" sldId="366"/>
            <ac:graphicFrameMk id="2" creationId="{1084CB8F-198A-D804-6DB0-903E58F4D723}"/>
          </ac:graphicFrameMkLst>
        </pc:graphicFrameChg>
        <pc:graphicFrameChg chg="add del mod ord modGraphic">
          <ac:chgData name="Sean Hemstreet" userId="4b652040-c297-491a-b29f-2de6e4356745" providerId="ADAL" clId="{ED0A62BF-71C2-4D80-B32B-7B60EA8421A5}" dt="2023-10-16T21:55:41.898" v="4178" actId="478"/>
          <ac:graphicFrameMkLst>
            <pc:docMk/>
            <pc:sldMk cId="1227026267" sldId="366"/>
            <ac:graphicFrameMk id="4" creationId="{0AC96B1E-44D1-9308-B8C1-497825395A44}"/>
          </ac:graphicFrameMkLst>
        </pc:graphicFrameChg>
        <pc:graphicFrameChg chg="add mod ord">
          <ac:chgData name="Sean Hemstreet" userId="4b652040-c297-491a-b29f-2de6e4356745" providerId="ADAL" clId="{ED0A62BF-71C2-4D80-B32B-7B60EA8421A5}" dt="2023-10-16T21:56:28.809" v="4184" actId="208"/>
          <ac:graphicFrameMkLst>
            <pc:docMk/>
            <pc:sldMk cId="1227026267" sldId="366"/>
            <ac:graphicFrameMk id="6" creationId="{6A36227A-94E2-115B-8B17-0FC145F81F7C}"/>
          </ac:graphicFrameMkLst>
        </pc:graphicFrameChg>
        <pc:graphicFrameChg chg="add mod ord">
          <ac:chgData name="Sean Hemstreet" userId="4b652040-c297-491a-b29f-2de6e4356745" providerId="ADAL" clId="{ED0A62BF-71C2-4D80-B32B-7B60EA8421A5}" dt="2023-10-16T21:55:32.387" v="4176" actId="167"/>
          <ac:graphicFrameMkLst>
            <pc:docMk/>
            <pc:sldMk cId="1227026267" sldId="366"/>
            <ac:graphicFrameMk id="8" creationId="{ABAB309A-F802-B0B5-50B7-4542AB02AA73}"/>
          </ac:graphicFrameMkLst>
        </pc:graphicFrameChg>
      </pc:sldChg>
      <pc:sldChg chg="del">
        <pc:chgData name="Sean Hemstreet" userId="4b652040-c297-491a-b29f-2de6e4356745" providerId="ADAL" clId="{ED0A62BF-71C2-4D80-B32B-7B60EA8421A5}" dt="2023-10-16T22:34:59.920" v="5770" actId="2696"/>
        <pc:sldMkLst>
          <pc:docMk/>
          <pc:sldMk cId="1587251656" sldId="367"/>
        </pc:sldMkLst>
      </pc:sldChg>
      <pc:sldChg chg="addSp delSp modSp modAnim">
        <pc:chgData name="Sean Hemstreet" userId="4b652040-c297-491a-b29f-2de6e4356745" providerId="ADAL" clId="{ED0A62BF-71C2-4D80-B32B-7B60EA8421A5}" dt="2023-10-16T21:42:48.737" v="4124"/>
        <pc:sldMkLst>
          <pc:docMk/>
          <pc:sldMk cId="3661831238" sldId="368"/>
        </pc:sldMkLst>
        <pc:spChg chg="add del mod">
          <ac:chgData name="Sean Hemstreet" userId="4b652040-c297-491a-b29f-2de6e4356745" providerId="ADAL" clId="{ED0A62BF-71C2-4D80-B32B-7B60EA8421A5}" dt="2023-10-16T21:42:48.737" v="4124"/>
          <ac:spMkLst>
            <pc:docMk/>
            <pc:sldMk cId="3661831238" sldId="368"/>
            <ac:spMk id="8" creationId="{DEAA28D9-C9DB-864D-0F00-045F7900AA9C}"/>
          </ac:spMkLst>
        </pc:spChg>
      </pc:sldChg>
      <pc:sldChg chg="del">
        <pc:chgData name="Sean Hemstreet" userId="4b652040-c297-491a-b29f-2de6e4356745" providerId="ADAL" clId="{ED0A62BF-71C2-4D80-B32B-7B60EA8421A5}" dt="2023-10-16T22:35:06.140" v="5772" actId="2696"/>
        <pc:sldMkLst>
          <pc:docMk/>
          <pc:sldMk cId="1381499780" sldId="369"/>
        </pc:sldMkLst>
      </pc:sldChg>
      <pc:sldChg chg="addSp modSp mod modAnim">
        <pc:chgData name="Sean Hemstreet" userId="4b652040-c297-491a-b29f-2de6e4356745" providerId="ADAL" clId="{ED0A62BF-71C2-4D80-B32B-7B60EA8421A5}" dt="2023-10-16T21:49:32.902" v="4154"/>
        <pc:sldMkLst>
          <pc:docMk/>
          <pc:sldMk cId="2388387088" sldId="370"/>
        </pc:sldMkLst>
        <pc:spChg chg="add mod">
          <ac:chgData name="Sean Hemstreet" userId="4b652040-c297-491a-b29f-2de6e4356745" providerId="ADAL" clId="{ED0A62BF-71C2-4D80-B32B-7B60EA8421A5}" dt="2023-10-16T21:45:01.857" v="4148" actId="1036"/>
          <ac:spMkLst>
            <pc:docMk/>
            <pc:sldMk cId="2388387088" sldId="370"/>
            <ac:spMk id="2" creationId="{809FBA38-914C-5D18-0E09-683DC52DE2B6}"/>
          </ac:spMkLst>
        </pc:spChg>
        <pc:spChg chg="add mod">
          <ac:chgData name="Sean Hemstreet" userId="4b652040-c297-491a-b29f-2de6e4356745" providerId="ADAL" clId="{ED0A62BF-71C2-4D80-B32B-7B60EA8421A5}" dt="2023-10-16T21:44:03.620" v="4135" actId="1076"/>
          <ac:spMkLst>
            <pc:docMk/>
            <pc:sldMk cId="2388387088" sldId="370"/>
            <ac:spMk id="5" creationId="{FE7D5C75-A578-59F5-BC12-ED4FE12F40A4}"/>
          </ac:spMkLst>
        </pc:spChg>
      </pc:sldChg>
      <pc:sldChg chg="modSp del mod modShow">
        <pc:chgData name="Sean Hemstreet" userId="4b652040-c297-491a-b29f-2de6e4356745" providerId="ADAL" clId="{ED0A62BF-71C2-4D80-B32B-7B60EA8421A5}" dt="2023-10-16T22:35:09.502" v="5773" actId="2696"/>
        <pc:sldMkLst>
          <pc:docMk/>
          <pc:sldMk cId="3261027588" sldId="371"/>
        </pc:sldMkLst>
        <pc:graphicFrameChg chg="mod">
          <ac:chgData name="Sean Hemstreet" userId="4b652040-c297-491a-b29f-2de6e4356745" providerId="ADAL" clId="{ED0A62BF-71C2-4D80-B32B-7B60EA8421A5}" dt="2023-10-16T21:41:49.478" v="4121" actId="688"/>
          <ac:graphicFrameMkLst>
            <pc:docMk/>
            <pc:sldMk cId="3261027588" sldId="371"/>
            <ac:graphicFrameMk id="12" creationId="{8EAF3F15-7678-EFE1-BADA-E744E3596F86}"/>
          </ac:graphicFrameMkLst>
        </pc:graphicFrameChg>
      </pc:sldChg>
      <pc:sldChg chg="addSp delSp modSp add del mod delAnim modAnim">
        <pc:chgData name="Sean Hemstreet" userId="4b652040-c297-491a-b29f-2de6e4356745" providerId="ADAL" clId="{ED0A62BF-71C2-4D80-B32B-7B60EA8421A5}" dt="2023-10-16T22:26:49.348" v="5376" actId="2696"/>
        <pc:sldMkLst>
          <pc:docMk/>
          <pc:sldMk cId="1099288479" sldId="373"/>
        </pc:sldMkLst>
        <pc:graphicFrameChg chg="mod">
          <ac:chgData name="Sean Hemstreet" userId="4b652040-c297-491a-b29f-2de6e4356745" providerId="ADAL" clId="{ED0A62BF-71C2-4D80-B32B-7B60EA8421A5}" dt="2023-10-16T22:17:02.503" v="5002"/>
          <ac:graphicFrameMkLst>
            <pc:docMk/>
            <pc:sldMk cId="1099288479" sldId="373"/>
            <ac:graphicFrameMk id="2" creationId="{1084CB8F-198A-D804-6DB0-903E58F4D723}"/>
          </ac:graphicFrameMkLst>
        </pc:graphicFrameChg>
        <pc:graphicFrameChg chg="add del mod">
          <ac:chgData name="Sean Hemstreet" userId="4b652040-c297-491a-b29f-2de6e4356745" providerId="ADAL" clId="{ED0A62BF-71C2-4D80-B32B-7B60EA8421A5}" dt="2023-10-16T22:16:10.452" v="4981" actId="478"/>
          <ac:graphicFrameMkLst>
            <pc:docMk/>
            <pc:sldMk cId="1099288479" sldId="373"/>
            <ac:graphicFrameMk id="4" creationId="{8A47C227-B409-4D2F-0E28-D0E886302352}"/>
          </ac:graphicFrameMkLst>
        </pc:graphicFrameChg>
        <pc:graphicFrameChg chg="add del mod modGraphic">
          <ac:chgData name="Sean Hemstreet" userId="4b652040-c297-491a-b29f-2de6e4356745" providerId="ADAL" clId="{ED0A62BF-71C2-4D80-B32B-7B60EA8421A5}" dt="2023-10-16T22:19:15.654" v="5125" actId="478"/>
          <ac:graphicFrameMkLst>
            <pc:docMk/>
            <pc:sldMk cId="1099288479" sldId="373"/>
            <ac:graphicFrameMk id="6" creationId="{380F69DB-971B-06A5-3856-C8A36CFE3735}"/>
          </ac:graphicFrameMkLst>
        </pc:graphicFrameChg>
      </pc:sldChg>
      <pc:sldChg chg="addSp delSp modSp add mod delAnim modAnim">
        <pc:chgData name="Sean Hemstreet" userId="4b652040-c297-491a-b29f-2de6e4356745" providerId="ADAL" clId="{ED0A62BF-71C2-4D80-B32B-7B60EA8421A5}" dt="2023-10-16T22:27:07.291" v="5381" actId="208"/>
        <pc:sldMkLst>
          <pc:docMk/>
          <pc:sldMk cId="2631483381" sldId="374"/>
        </pc:sldMkLst>
        <pc:graphicFrameChg chg="mod">
          <ac:chgData name="Sean Hemstreet" userId="4b652040-c297-491a-b29f-2de6e4356745" providerId="ADAL" clId="{ED0A62BF-71C2-4D80-B32B-7B60EA8421A5}" dt="2023-10-16T22:27:07.291" v="5381" actId="208"/>
          <ac:graphicFrameMkLst>
            <pc:docMk/>
            <pc:sldMk cId="2631483381" sldId="374"/>
            <ac:graphicFrameMk id="2" creationId="{1084CB8F-198A-D804-6DB0-903E58F4D723}"/>
          </ac:graphicFrameMkLst>
        </pc:graphicFrameChg>
        <pc:graphicFrameChg chg="add del mod ord modGraphic">
          <ac:chgData name="Sean Hemstreet" userId="4b652040-c297-491a-b29f-2de6e4356745" providerId="ADAL" clId="{ED0A62BF-71C2-4D80-B32B-7B60EA8421A5}" dt="2023-10-16T22:26:58.058" v="5378" actId="478"/>
          <ac:graphicFrameMkLst>
            <pc:docMk/>
            <pc:sldMk cId="2631483381" sldId="374"/>
            <ac:graphicFrameMk id="4" creationId="{8731E7B4-A992-370D-A3CD-27C73C477A59}"/>
          </ac:graphicFrameMkLst>
        </pc:graphicFrameChg>
      </pc:sldChg>
      <pc:sldChg chg="add modAnim">
        <pc:chgData name="Sean Hemstreet" userId="4b652040-c297-491a-b29f-2de6e4356745" providerId="ADAL" clId="{ED0A62BF-71C2-4D80-B32B-7B60EA8421A5}" dt="2023-10-16T22:33:58.377" v="5762"/>
        <pc:sldMkLst>
          <pc:docMk/>
          <pc:sldMk cId="1100825867" sldId="375"/>
        </pc:sldMkLst>
      </pc:sldChg>
      <pc:sldChg chg="addSp modSp add mod modAnim">
        <pc:chgData name="Sean Hemstreet" userId="4b652040-c297-491a-b29f-2de6e4356745" providerId="ADAL" clId="{ED0A62BF-71C2-4D80-B32B-7B60EA8421A5}" dt="2023-10-16T22:34:09.041" v="5764"/>
        <pc:sldMkLst>
          <pc:docMk/>
          <pc:sldMk cId="2767139756" sldId="376"/>
        </pc:sldMkLst>
        <pc:graphicFrameChg chg="mod">
          <ac:chgData name="Sean Hemstreet" userId="4b652040-c297-491a-b29f-2de6e4356745" providerId="ADAL" clId="{ED0A62BF-71C2-4D80-B32B-7B60EA8421A5}" dt="2023-10-16T22:27:44.530" v="5386" actId="208"/>
          <ac:graphicFrameMkLst>
            <pc:docMk/>
            <pc:sldMk cId="2767139756" sldId="376"/>
            <ac:graphicFrameMk id="4" creationId="{8731E7B4-A992-370D-A3CD-27C73C477A59}"/>
          </ac:graphicFrameMkLst>
        </pc:graphicFrameChg>
        <pc:graphicFrameChg chg="add mod">
          <ac:chgData name="Sean Hemstreet" userId="4b652040-c297-491a-b29f-2de6e4356745" providerId="ADAL" clId="{ED0A62BF-71C2-4D80-B32B-7B60EA8421A5}" dt="2023-10-16T22:28:55.450" v="5504" actId="1036"/>
          <ac:graphicFrameMkLst>
            <pc:docMk/>
            <pc:sldMk cId="2767139756" sldId="376"/>
            <ac:graphicFrameMk id="6" creationId="{0A24903A-0E57-B2ED-2C1E-5F7286AB3FAF}"/>
          </ac:graphicFrameMkLst>
        </pc:graphicFrameChg>
      </pc:sldChg>
      <pc:sldChg chg="addSp delSp modSp add del mod ord delAnim modAnim">
        <pc:chgData name="Sean Hemstreet" userId="4b652040-c297-491a-b29f-2de6e4356745" providerId="ADAL" clId="{ED0A62BF-71C2-4D80-B32B-7B60EA8421A5}" dt="2023-10-16T22:34:52.662" v="5768" actId="2696"/>
        <pc:sldMkLst>
          <pc:docMk/>
          <pc:sldMk cId="2013373576" sldId="377"/>
        </pc:sldMkLst>
        <pc:graphicFrameChg chg="mod">
          <ac:chgData name="Sean Hemstreet" userId="4b652040-c297-491a-b29f-2de6e4356745" providerId="ADAL" clId="{ED0A62BF-71C2-4D80-B32B-7B60EA8421A5}" dt="2023-10-16T22:29:26.004" v="5511" actId="208"/>
          <ac:graphicFrameMkLst>
            <pc:docMk/>
            <pc:sldMk cId="2013373576" sldId="377"/>
            <ac:graphicFrameMk id="6" creationId="{0A24903A-0E57-B2ED-2C1E-5F7286AB3FAF}"/>
          </ac:graphicFrameMkLst>
        </pc:graphicFrameChg>
        <pc:graphicFrameChg chg="add del mod">
          <ac:chgData name="Sean Hemstreet" userId="4b652040-c297-491a-b29f-2de6e4356745" providerId="ADAL" clId="{ED0A62BF-71C2-4D80-B32B-7B60EA8421A5}" dt="2023-10-16T22:30:04.321" v="5521" actId="478"/>
          <ac:graphicFrameMkLst>
            <pc:docMk/>
            <pc:sldMk cId="2013373576" sldId="377"/>
            <ac:graphicFrameMk id="8" creationId="{DA6913F9-FD00-1EBC-8672-3E4790029D5D}"/>
          </ac:graphicFrameMkLst>
        </pc:graphicFrameChg>
        <pc:graphicFrameChg chg="add del mod">
          <ac:chgData name="Sean Hemstreet" userId="4b652040-c297-491a-b29f-2de6e4356745" providerId="ADAL" clId="{ED0A62BF-71C2-4D80-B32B-7B60EA8421A5}" dt="2023-10-16T22:31:02.995" v="5572" actId="478"/>
          <ac:graphicFrameMkLst>
            <pc:docMk/>
            <pc:sldMk cId="2013373576" sldId="377"/>
            <ac:graphicFrameMk id="9" creationId="{FAC6B780-076A-8487-41F6-FC837904BD56}"/>
          </ac:graphicFrameMkLst>
        </pc:graphicFrameChg>
      </pc:sldChg>
      <pc:sldChg chg="addSp modSp add mod modAnim">
        <pc:chgData name="Sean Hemstreet" userId="4b652040-c297-491a-b29f-2de6e4356745" providerId="ADAL" clId="{ED0A62BF-71C2-4D80-B32B-7B60EA8421A5}" dt="2023-10-16T22:34:24.961" v="5767"/>
        <pc:sldMkLst>
          <pc:docMk/>
          <pc:sldMk cId="956114493" sldId="378"/>
        </pc:sldMkLst>
        <pc:graphicFrameChg chg="mod">
          <ac:chgData name="Sean Hemstreet" userId="4b652040-c297-491a-b29f-2de6e4356745" providerId="ADAL" clId="{ED0A62BF-71C2-4D80-B32B-7B60EA8421A5}" dt="2023-10-16T22:32:13.484" v="5638" actId="208"/>
          <ac:graphicFrameMkLst>
            <pc:docMk/>
            <pc:sldMk cId="956114493" sldId="378"/>
            <ac:graphicFrameMk id="6" creationId="{0A24903A-0E57-B2ED-2C1E-5F7286AB3FAF}"/>
          </ac:graphicFrameMkLst>
        </pc:graphicFrameChg>
        <pc:graphicFrameChg chg="add mod">
          <ac:chgData name="Sean Hemstreet" userId="4b652040-c297-491a-b29f-2de6e4356745" providerId="ADAL" clId="{ED0A62BF-71C2-4D80-B32B-7B60EA8421A5}" dt="2023-10-16T22:33:25.522" v="5760" actId="1036"/>
          <ac:graphicFrameMkLst>
            <pc:docMk/>
            <pc:sldMk cId="956114493" sldId="378"/>
            <ac:graphicFrameMk id="8" creationId="{C959200F-5FC8-EC5D-0CA6-12CB8C8796B3}"/>
          </ac:graphicFrameMkLst>
        </pc:graphicFrameChg>
      </pc:sldChg>
      <pc:sldChg chg="modSp add del mod">
        <pc:chgData name="Sean Hemstreet" userId="4b652040-c297-491a-b29f-2de6e4356745" providerId="ADAL" clId="{ED0A62BF-71C2-4D80-B32B-7B60EA8421A5}" dt="2023-10-16T22:31:33.934" v="5610" actId="2696"/>
        <pc:sldMkLst>
          <pc:docMk/>
          <pc:sldMk cId="447476003" sldId="379"/>
        </pc:sldMkLst>
        <pc:graphicFrameChg chg="mod">
          <ac:chgData name="Sean Hemstreet" userId="4b652040-c297-491a-b29f-2de6e4356745" providerId="ADAL" clId="{ED0A62BF-71C2-4D80-B32B-7B60EA8421A5}" dt="2023-10-16T22:31:28.636" v="5609" actId="1035"/>
          <ac:graphicFrameMkLst>
            <pc:docMk/>
            <pc:sldMk cId="447476003" sldId="379"/>
            <ac:graphicFrameMk id="6" creationId="{0A24903A-0E57-B2ED-2C1E-5F7286AB3FAF}"/>
          </ac:graphicFrameMkLst>
        </pc:graphicFrameChg>
      </pc:sldChg>
    </pc:docChg>
  </pc:docChgLst>
  <pc:docChgLst>
    <pc:chgData name="Lio Louis" userId="40535e25-3538-4be6-87fe-f9c684ea3606" providerId="ADAL" clId="{2004C0C3-44C3-492A-80CB-C270B75760D5}"/>
    <pc:docChg chg="undo redo custSel addSld delSld modSld sldOrd modMainMaster modSection">
      <pc:chgData name="Lio Louis" userId="40535e25-3538-4be6-87fe-f9c684ea3606" providerId="ADAL" clId="{2004C0C3-44C3-492A-80CB-C270B75760D5}" dt="2023-10-17T03:00:13.632" v="1260" actId="207"/>
      <pc:docMkLst>
        <pc:docMk/>
      </pc:docMkLst>
      <pc:sldChg chg="modSp mod">
        <pc:chgData name="Lio Louis" userId="40535e25-3538-4be6-87fe-f9c684ea3606" providerId="ADAL" clId="{2004C0C3-44C3-492A-80CB-C270B75760D5}" dt="2023-10-12T20:59:26.340" v="381" actId="2711"/>
        <pc:sldMkLst>
          <pc:docMk/>
          <pc:sldMk cId="2066863649" sldId="256"/>
        </pc:sldMkLst>
        <pc:spChg chg="mod">
          <ac:chgData name="Lio Louis" userId="40535e25-3538-4be6-87fe-f9c684ea3606" providerId="ADAL" clId="{2004C0C3-44C3-492A-80CB-C270B75760D5}" dt="2023-10-12T20:59:26.340" v="381" actId="2711"/>
          <ac:spMkLst>
            <pc:docMk/>
            <pc:sldMk cId="2066863649" sldId="256"/>
            <ac:spMk id="7" creationId="{783DA0E5-0D98-83CA-305E-E08A54C609D4}"/>
          </ac:spMkLst>
        </pc:spChg>
      </pc:sldChg>
      <pc:sldChg chg="addSp modSp modTransition">
        <pc:chgData name="Lio Louis" userId="40535e25-3538-4be6-87fe-f9c684ea3606" providerId="ADAL" clId="{2004C0C3-44C3-492A-80CB-C270B75760D5}" dt="2023-10-13T00:40:24.743" v="738"/>
        <pc:sldMkLst>
          <pc:docMk/>
          <pc:sldMk cId="3808380903" sldId="268"/>
        </pc:sldMkLst>
        <pc:spChg chg="add mod">
          <ac:chgData name="Lio Louis" userId="40535e25-3538-4be6-87fe-f9c684ea3606" providerId="ADAL" clId="{2004C0C3-44C3-492A-80CB-C270B75760D5}" dt="2023-10-12T21:28:49.999" v="569"/>
          <ac:spMkLst>
            <pc:docMk/>
            <pc:sldMk cId="3808380903" sldId="268"/>
            <ac:spMk id="8" creationId="{DD7B5597-07B4-E667-3E02-BB84B77818FB}"/>
          </ac:spMkLst>
        </pc:spChg>
      </pc:sldChg>
      <pc:sldChg chg="modSp mod">
        <pc:chgData name="Lio Louis" userId="40535e25-3538-4be6-87fe-f9c684ea3606" providerId="ADAL" clId="{2004C0C3-44C3-492A-80CB-C270B75760D5}" dt="2023-10-12T21:07:05.515" v="426" actId="207"/>
        <pc:sldMkLst>
          <pc:docMk/>
          <pc:sldMk cId="2041651053" sldId="274"/>
        </pc:sldMkLst>
        <pc:spChg chg="mod">
          <ac:chgData name="Lio Louis" userId="40535e25-3538-4be6-87fe-f9c684ea3606" providerId="ADAL" clId="{2004C0C3-44C3-492A-80CB-C270B75760D5}" dt="2023-10-12T21:07:05.515" v="426" actId="207"/>
          <ac:spMkLst>
            <pc:docMk/>
            <pc:sldMk cId="2041651053" sldId="274"/>
            <ac:spMk id="19" creationId="{422E79CF-58A1-EC6C-FF9C-B742F463684D}"/>
          </ac:spMkLst>
        </pc:spChg>
        <pc:spChg chg="mod">
          <ac:chgData name="Lio Louis" userId="40535e25-3538-4be6-87fe-f9c684ea3606" providerId="ADAL" clId="{2004C0C3-44C3-492A-80CB-C270B75760D5}" dt="2023-10-12T21:07:05.515" v="426" actId="207"/>
          <ac:spMkLst>
            <pc:docMk/>
            <pc:sldMk cId="2041651053" sldId="274"/>
            <ac:spMk id="22" creationId="{26C2AC74-8A95-AC8C-6EE8-3ECE9E66E761}"/>
          </ac:spMkLst>
        </pc:spChg>
        <pc:spChg chg="mod">
          <ac:chgData name="Lio Louis" userId="40535e25-3538-4be6-87fe-f9c684ea3606" providerId="ADAL" clId="{2004C0C3-44C3-492A-80CB-C270B75760D5}" dt="2023-10-12T21:07:05.515" v="426" actId="207"/>
          <ac:spMkLst>
            <pc:docMk/>
            <pc:sldMk cId="2041651053" sldId="274"/>
            <ac:spMk id="23" creationId="{65FBC9A7-2B00-DC28-BC08-56D68695B248}"/>
          </ac:spMkLst>
        </pc:spChg>
        <pc:spChg chg="mod">
          <ac:chgData name="Lio Louis" userId="40535e25-3538-4be6-87fe-f9c684ea3606" providerId="ADAL" clId="{2004C0C3-44C3-492A-80CB-C270B75760D5}" dt="2023-10-12T21:07:05.515" v="426" actId="207"/>
          <ac:spMkLst>
            <pc:docMk/>
            <pc:sldMk cId="2041651053" sldId="274"/>
            <ac:spMk id="24" creationId="{6D46F19B-4CFA-9CA2-A0D6-D9531CD7729D}"/>
          </ac:spMkLst>
        </pc:spChg>
        <pc:spChg chg="mod">
          <ac:chgData name="Lio Louis" userId="40535e25-3538-4be6-87fe-f9c684ea3606" providerId="ADAL" clId="{2004C0C3-44C3-492A-80CB-C270B75760D5}" dt="2023-10-12T21:07:05.515" v="426" actId="207"/>
          <ac:spMkLst>
            <pc:docMk/>
            <pc:sldMk cId="2041651053" sldId="274"/>
            <ac:spMk id="25" creationId="{B11A9F12-61CA-180B-997D-C292F5B9CC49}"/>
          </ac:spMkLst>
        </pc:spChg>
        <pc:spChg chg="mod">
          <ac:chgData name="Lio Louis" userId="40535e25-3538-4be6-87fe-f9c684ea3606" providerId="ADAL" clId="{2004C0C3-44C3-492A-80CB-C270B75760D5}" dt="2023-10-12T21:07:05.515" v="426" actId="207"/>
          <ac:spMkLst>
            <pc:docMk/>
            <pc:sldMk cId="2041651053" sldId="274"/>
            <ac:spMk id="30" creationId="{542D13F2-163D-5315-9838-97F62F86BE74}"/>
          </ac:spMkLst>
        </pc:spChg>
        <pc:spChg chg="mod">
          <ac:chgData name="Lio Louis" userId="40535e25-3538-4be6-87fe-f9c684ea3606" providerId="ADAL" clId="{2004C0C3-44C3-492A-80CB-C270B75760D5}" dt="2023-10-12T21:07:05.515" v="426" actId="207"/>
          <ac:spMkLst>
            <pc:docMk/>
            <pc:sldMk cId="2041651053" sldId="274"/>
            <ac:spMk id="31" creationId="{BE3CC09A-09C3-1CE9-412B-3DEE678E5662}"/>
          </ac:spMkLst>
        </pc:spChg>
        <pc:spChg chg="mod">
          <ac:chgData name="Lio Louis" userId="40535e25-3538-4be6-87fe-f9c684ea3606" providerId="ADAL" clId="{2004C0C3-44C3-492A-80CB-C270B75760D5}" dt="2023-10-12T21:07:05.515" v="426" actId="207"/>
          <ac:spMkLst>
            <pc:docMk/>
            <pc:sldMk cId="2041651053" sldId="274"/>
            <ac:spMk id="32" creationId="{E9EC3463-D3AA-D951-6EC9-86DFDB3366EF}"/>
          </ac:spMkLst>
        </pc:spChg>
        <pc:spChg chg="mod">
          <ac:chgData name="Lio Louis" userId="40535e25-3538-4be6-87fe-f9c684ea3606" providerId="ADAL" clId="{2004C0C3-44C3-492A-80CB-C270B75760D5}" dt="2023-10-12T21:07:05.515" v="426" actId="207"/>
          <ac:spMkLst>
            <pc:docMk/>
            <pc:sldMk cId="2041651053" sldId="274"/>
            <ac:spMk id="33" creationId="{93CC4C87-D2DB-CEDB-C493-781B3BDE5A81}"/>
          </ac:spMkLst>
        </pc:spChg>
        <pc:spChg chg="mod">
          <ac:chgData name="Lio Louis" userId="40535e25-3538-4be6-87fe-f9c684ea3606" providerId="ADAL" clId="{2004C0C3-44C3-492A-80CB-C270B75760D5}" dt="2023-10-12T21:07:05.515" v="426" actId="207"/>
          <ac:spMkLst>
            <pc:docMk/>
            <pc:sldMk cId="2041651053" sldId="274"/>
            <ac:spMk id="34" creationId="{558B4E13-0356-8735-9B08-2E31689585B0}"/>
          </ac:spMkLst>
        </pc:spChg>
        <pc:spChg chg="mod">
          <ac:chgData name="Lio Louis" userId="40535e25-3538-4be6-87fe-f9c684ea3606" providerId="ADAL" clId="{2004C0C3-44C3-492A-80CB-C270B75760D5}" dt="2023-10-12T21:07:05.515" v="426" actId="207"/>
          <ac:spMkLst>
            <pc:docMk/>
            <pc:sldMk cId="2041651053" sldId="274"/>
            <ac:spMk id="42" creationId="{239CE36C-F277-731B-962D-A2051F0450B7}"/>
          </ac:spMkLst>
        </pc:spChg>
        <pc:spChg chg="mod">
          <ac:chgData name="Lio Louis" userId="40535e25-3538-4be6-87fe-f9c684ea3606" providerId="ADAL" clId="{2004C0C3-44C3-492A-80CB-C270B75760D5}" dt="2023-10-12T21:07:05.515" v="426" actId="207"/>
          <ac:spMkLst>
            <pc:docMk/>
            <pc:sldMk cId="2041651053" sldId="274"/>
            <ac:spMk id="43" creationId="{A98560AF-4B6D-504B-5AF1-A0454B2F8EC1}"/>
          </ac:spMkLst>
        </pc:spChg>
        <pc:spChg chg="mod">
          <ac:chgData name="Lio Louis" userId="40535e25-3538-4be6-87fe-f9c684ea3606" providerId="ADAL" clId="{2004C0C3-44C3-492A-80CB-C270B75760D5}" dt="2023-10-12T21:07:05.515" v="426" actId="207"/>
          <ac:spMkLst>
            <pc:docMk/>
            <pc:sldMk cId="2041651053" sldId="274"/>
            <ac:spMk id="44" creationId="{D5EC028D-4CF2-64AE-C869-CFF011DFABDF}"/>
          </ac:spMkLst>
        </pc:spChg>
        <pc:spChg chg="mod">
          <ac:chgData name="Lio Louis" userId="40535e25-3538-4be6-87fe-f9c684ea3606" providerId="ADAL" clId="{2004C0C3-44C3-492A-80CB-C270B75760D5}" dt="2023-10-12T21:07:05.515" v="426" actId="207"/>
          <ac:spMkLst>
            <pc:docMk/>
            <pc:sldMk cId="2041651053" sldId="274"/>
            <ac:spMk id="45" creationId="{A1E39E68-FAC4-AB54-A9EE-7D55688B0657}"/>
          </ac:spMkLst>
        </pc:spChg>
        <pc:spChg chg="mod">
          <ac:chgData name="Lio Louis" userId="40535e25-3538-4be6-87fe-f9c684ea3606" providerId="ADAL" clId="{2004C0C3-44C3-492A-80CB-C270B75760D5}" dt="2023-10-12T21:07:05.515" v="426" actId="207"/>
          <ac:spMkLst>
            <pc:docMk/>
            <pc:sldMk cId="2041651053" sldId="274"/>
            <ac:spMk id="46" creationId="{8680356A-CF22-0645-A7CB-AFA7A7EF77BA}"/>
          </ac:spMkLst>
        </pc:spChg>
        <pc:spChg chg="mod">
          <ac:chgData name="Lio Louis" userId="40535e25-3538-4be6-87fe-f9c684ea3606" providerId="ADAL" clId="{2004C0C3-44C3-492A-80CB-C270B75760D5}" dt="2023-10-12T21:07:05.515" v="426" actId="207"/>
          <ac:spMkLst>
            <pc:docMk/>
            <pc:sldMk cId="2041651053" sldId="274"/>
            <ac:spMk id="49" creationId="{801CED30-915B-04BC-85D6-7E6B677501B4}"/>
          </ac:spMkLst>
        </pc:spChg>
        <pc:spChg chg="mod">
          <ac:chgData name="Lio Louis" userId="40535e25-3538-4be6-87fe-f9c684ea3606" providerId="ADAL" clId="{2004C0C3-44C3-492A-80CB-C270B75760D5}" dt="2023-10-12T21:07:05.515" v="426" actId="207"/>
          <ac:spMkLst>
            <pc:docMk/>
            <pc:sldMk cId="2041651053" sldId="274"/>
            <ac:spMk id="50" creationId="{6235CE92-CF71-F670-0CD9-7E789DF3C60E}"/>
          </ac:spMkLst>
        </pc:spChg>
        <pc:spChg chg="mod">
          <ac:chgData name="Lio Louis" userId="40535e25-3538-4be6-87fe-f9c684ea3606" providerId="ADAL" clId="{2004C0C3-44C3-492A-80CB-C270B75760D5}" dt="2023-10-12T21:07:05.515" v="426" actId="207"/>
          <ac:spMkLst>
            <pc:docMk/>
            <pc:sldMk cId="2041651053" sldId="274"/>
            <ac:spMk id="51" creationId="{3AEA1738-CEB5-F607-D707-6D6AC15910DF}"/>
          </ac:spMkLst>
        </pc:spChg>
        <pc:spChg chg="mod">
          <ac:chgData name="Lio Louis" userId="40535e25-3538-4be6-87fe-f9c684ea3606" providerId="ADAL" clId="{2004C0C3-44C3-492A-80CB-C270B75760D5}" dt="2023-10-12T21:07:05.515" v="426" actId="207"/>
          <ac:spMkLst>
            <pc:docMk/>
            <pc:sldMk cId="2041651053" sldId="274"/>
            <ac:spMk id="52" creationId="{C98CF6F2-4CD4-3C47-3470-FBDB623679B4}"/>
          </ac:spMkLst>
        </pc:spChg>
        <pc:spChg chg="mod">
          <ac:chgData name="Lio Louis" userId="40535e25-3538-4be6-87fe-f9c684ea3606" providerId="ADAL" clId="{2004C0C3-44C3-492A-80CB-C270B75760D5}" dt="2023-10-12T21:07:05.515" v="426" actId="207"/>
          <ac:spMkLst>
            <pc:docMk/>
            <pc:sldMk cId="2041651053" sldId="274"/>
            <ac:spMk id="54" creationId="{38B73863-66CB-82FC-3DA2-4463B394E8D0}"/>
          </ac:spMkLst>
        </pc:spChg>
        <pc:spChg chg="mod">
          <ac:chgData name="Lio Louis" userId="40535e25-3538-4be6-87fe-f9c684ea3606" providerId="ADAL" clId="{2004C0C3-44C3-492A-80CB-C270B75760D5}" dt="2023-10-12T21:07:05.515" v="426" actId="207"/>
          <ac:spMkLst>
            <pc:docMk/>
            <pc:sldMk cId="2041651053" sldId="274"/>
            <ac:spMk id="55" creationId="{5CE756CE-796E-9693-955C-800C364EB02B}"/>
          </ac:spMkLst>
        </pc:spChg>
        <pc:spChg chg="mod">
          <ac:chgData name="Lio Louis" userId="40535e25-3538-4be6-87fe-f9c684ea3606" providerId="ADAL" clId="{2004C0C3-44C3-492A-80CB-C270B75760D5}" dt="2023-10-12T21:07:05.515" v="426" actId="207"/>
          <ac:spMkLst>
            <pc:docMk/>
            <pc:sldMk cId="2041651053" sldId="274"/>
            <ac:spMk id="56" creationId="{20280337-4A30-1966-1B8E-18C813414030}"/>
          </ac:spMkLst>
        </pc:spChg>
        <pc:spChg chg="mod">
          <ac:chgData name="Lio Louis" userId="40535e25-3538-4be6-87fe-f9c684ea3606" providerId="ADAL" clId="{2004C0C3-44C3-492A-80CB-C270B75760D5}" dt="2023-10-12T21:07:05.515" v="426" actId="207"/>
          <ac:spMkLst>
            <pc:docMk/>
            <pc:sldMk cId="2041651053" sldId="274"/>
            <ac:spMk id="57" creationId="{BEFF8599-24AB-DBDE-B6FE-6804F6BF60FE}"/>
          </ac:spMkLst>
        </pc:spChg>
        <pc:spChg chg="mod">
          <ac:chgData name="Lio Louis" userId="40535e25-3538-4be6-87fe-f9c684ea3606" providerId="ADAL" clId="{2004C0C3-44C3-492A-80CB-C270B75760D5}" dt="2023-10-12T21:07:05.515" v="426" actId="207"/>
          <ac:spMkLst>
            <pc:docMk/>
            <pc:sldMk cId="2041651053" sldId="274"/>
            <ac:spMk id="58" creationId="{4E87E25F-095F-A411-7601-AB7D58773E43}"/>
          </ac:spMkLst>
        </pc:spChg>
        <pc:spChg chg="mod">
          <ac:chgData name="Lio Louis" userId="40535e25-3538-4be6-87fe-f9c684ea3606" providerId="ADAL" clId="{2004C0C3-44C3-492A-80CB-C270B75760D5}" dt="2023-10-12T21:07:05.515" v="426" actId="207"/>
          <ac:spMkLst>
            <pc:docMk/>
            <pc:sldMk cId="2041651053" sldId="274"/>
            <ac:spMk id="61" creationId="{B67F18CE-C55F-FF2D-E5DB-F49026C6FED6}"/>
          </ac:spMkLst>
        </pc:spChg>
        <pc:spChg chg="mod">
          <ac:chgData name="Lio Louis" userId="40535e25-3538-4be6-87fe-f9c684ea3606" providerId="ADAL" clId="{2004C0C3-44C3-492A-80CB-C270B75760D5}" dt="2023-10-12T21:07:05.515" v="426" actId="207"/>
          <ac:spMkLst>
            <pc:docMk/>
            <pc:sldMk cId="2041651053" sldId="274"/>
            <ac:spMk id="62" creationId="{346DDAC6-9195-BE23-CE16-61230EDC1F4E}"/>
          </ac:spMkLst>
        </pc:spChg>
        <pc:spChg chg="mod">
          <ac:chgData name="Lio Louis" userId="40535e25-3538-4be6-87fe-f9c684ea3606" providerId="ADAL" clId="{2004C0C3-44C3-492A-80CB-C270B75760D5}" dt="2023-10-12T21:07:05.515" v="426" actId="207"/>
          <ac:spMkLst>
            <pc:docMk/>
            <pc:sldMk cId="2041651053" sldId="274"/>
            <ac:spMk id="63" creationId="{AF642DED-B07F-625C-A094-D8F92646B737}"/>
          </ac:spMkLst>
        </pc:spChg>
        <pc:spChg chg="mod">
          <ac:chgData name="Lio Louis" userId="40535e25-3538-4be6-87fe-f9c684ea3606" providerId="ADAL" clId="{2004C0C3-44C3-492A-80CB-C270B75760D5}" dt="2023-10-12T21:07:05.515" v="426" actId="207"/>
          <ac:spMkLst>
            <pc:docMk/>
            <pc:sldMk cId="2041651053" sldId="274"/>
            <ac:spMk id="64" creationId="{26C79B70-1976-D9BB-8CBA-91CBA1C8E423}"/>
          </ac:spMkLst>
        </pc:spChg>
        <pc:spChg chg="mod">
          <ac:chgData name="Lio Louis" userId="40535e25-3538-4be6-87fe-f9c684ea3606" providerId="ADAL" clId="{2004C0C3-44C3-492A-80CB-C270B75760D5}" dt="2023-10-12T21:07:05.515" v="426" actId="207"/>
          <ac:spMkLst>
            <pc:docMk/>
            <pc:sldMk cId="2041651053" sldId="274"/>
            <ac:spMk id="67" creationId="{B5FF6850-35BC-9F53-E66E-B30F113E8A29}"/>
          </ac:spMkLst>
        </pc:spChg>
        <pc:spChg chg="mod">
          <ac:chgData name="Lio Louis" userId="40535e25-3538-4be6-87fe-f9c684ea3606" providerId="ADAL" clId="{2004C0C3-44C3-492A-80CB-C270B75760D5}" dt="2023-10-12T21:07:05.515" v="426" actId="207"/>
          <ac:spMkLst>
            <pc:docMk/>
            <pc:sldMk cId="2041651053" sldId="274"/>
            <ac:spMk id="68" creationId="{765DB685-AE86-0B5C-5F0E-14A7F2B1F26C}"/>
          </ac:spMkLst>
        </pc:spChg>
        <pc:spChg chg="mod">
          <ac:chgData name="Lio Louis" userId="40535e25-3538-4be6-87fe-f9c684ea3606" providerId="ADAL" clId="{2004C0C3-44C3-492A-80CB-C270B75760D5}" dt="2023-10-12T21:07:05.515" v="426" actId="207"/>
          <ac:spMkLst>
            <pc:docMk/>
            <pc:sldMk cId="2041651053" sldId="274"/>
            <ac:spMk id="69" creationId="{FB6FB35B-07D8-D25B-6A67-F66366281703}"/>
          </ac:spMkLst>
        </pc:spChg>
        <pc:spChg chg="mod">
          <ac:chgData name="Lio Louis" userId="40535e25-3538-4be6-87fe-f9c684ea3606" providerId="ADAL" clId="{2004C0C3-44C3-492A-80CB-C270B75760D5}" dt="2023-10-12T21:07:05.515" v="426" actId="207"/>
          <ac:spMkLst>
            <pc:docMk/>
            <pc:sldMk cId="2041651053" sldId="274"/>
            <ac:spMk id="70" creationId="{539D7C4B-49EA-095B-DE60-0AD84F2C7B96}"/>
          </ac:spMkLst>
        </pc:spChg>
        <pc:spChg chg="mod">
          <ac:chgData name="Lio Louis" userId="40535e25-3538-4be6-87fe-f9c684ea3606" providerId="ADAL" clId="{2004C0C3-44C3-492A-80CB-C270B75760D5}" dt="2023-10-12T21:07:05.515" v="426" actId="207"/>
          <ac:spMkLst>
            <pc:docMk/>
            <pc:sldMk cId="2041651053" sldId="274"/>
            <ac:spMk id="73" creationId="{92C0CC46-4E27-9FD4-0386-A44796CF135C}"/>
          </ac:spMkLst>
        </pc:spChg>
        <pc:spChg chg="mod">
          <ac:chgData name="Lio Louis" userId="40535e25-3538-4be6-87fe-f9c684ea3606" providerId="ADAL" clId="{2004C0C3-44C3-492A-80CB-C270B75760D5}" dt="2023-10-12T21:07:05.515" v="426" actId="207"/>
          <ac:spMkLst>
            <pc:docMk/>
            <pc:sldMk cId="2041651053" sldId="274"/>
            <ac:spMk id="74" creationId="{12A90F40-7DAE-639E-AD1B-62730675792C}"/>
          </ac:spMkLst>
        </pc:spChg>
        <pc:spChg chg="mod">
          <ac:chgData name="Lio Louis" userId="40535e25-3538-4be6-87fe-f9c684ea3606" providerId="ADAL" clId="{2004C0C3-44C3-492A-80CB-C270B75760D5}" dt="2023-10-12T21:07:05.515" v="426" actId="207"/>
          <ac:spMkLst>
            <pc:docMk/>
            <pc:sldMk cId="2041651053" sldId="274"/>
            <ac:spMk id="75" creationId="{905BEE70-8A73-8FF9-0F09-AD5D157D272E}"/>
          </ac:spMkLst>
        </pc:spChg>
        <pc:spChg chg="mod">
          <ac:chgData name="Lio Louis" userId="40535e25-3538-4be6-87fe-f9c684ea3606" providerId="ADAL" clId="{2004C0C3-44C3-492A-80CB-C270B75760D5}" dt="2023-10-12T21:07:05.515" v="426" actId="207"/>
          <ac:spMkLst>
            <pc:docMk/>
            <pc:sldMk cId="2041651053" sldId="274"/>
            <ac:spMk id="76" creationId="{AD903841-9E79-9D84-9A25-A82B4A574F3F}"/>
          </ac:spMkLst>
        </pc:spChg>
        <pc:spChg chg="mod">
          <ac:chgData name="Lio Louis" userId="40535e25-3538-4be6-87fe-f9c684ea3606" providerId="ADAL" clId="{2004C0C3-44C3-492A-80CB-C270B75760D5}" dt="2023-10-12T21:07:05.515" v="426" actId="207"/>
          <ac:spMkLst>
            <pc:docMk/>
            <pc:sldMk cId="2041651053" sldId="274"/>
            <ac:spMk id="79" creationId="{1639EC5D-E5CB-B060-7417-EA6A0A602BB5}"/>
          </ac:spMkLst>
        </pc:spChg>
        <pc:spChg chg="mod">
          <ac:chgData name="Lio Louis" userId="40535e25-3538-4be6-87fe-f9c684ea3606" providerId="ADAL" clId="{2004C0C3-44C3-492A-80CB-C270B75760D5}" dt="2023-10-12T21:07:05.515" v="426" actId="207"/>
          <ac:spMkLst>
            <pc:docMk/>
            <pc:sldMk cId="2041651053" sldId="274"/>
            <ac:spMk id="80" creationId="{85B2E76E-C259-EA52-810C-ECEED4BE7CDB}"/>
          </ac:spMkLst>
        </pc:spChg>
        <pc:spChg chg="mod">
          <ac:chgData name="Lio Louis" userId="40535e25-3538-4be6-87fe-f9c684ea3606" providerId="ADAL" clId="{2004C0C3-44C3-492A-80CB-C270B75760D5}" dt="2023-10-12T21:07:05.515" v="426" actId="207"/>
          <ac:spMkLst>
            <pc:docMk/>
            <pc:sldMk cId="2041651053" sldId="274"/>
            <ac:spMk id="81" creationId="{287E33E5-D49B-E7E9-CCE2-71B3C355E4D2}"/>
          </ac:spMkLst>
        </pc:spChg>
        <pc:spChg chg="mod">
          <ac:chgData name="Lio Louis" userId="40535e25-3538-4be6-87fe-f9c684ea3606" providerId="ADAL" clId="{2004C0C3-44C3-492A-80CB-C270B75760D5}" dt="2023-10-12T21:07:05.515" v="426" actId="207"/>
          <ac:spMkLst>
            <pc:docMk/>
            <pc:sldMk cId="2041651053" sldId="274"/>
            <ac:spMk id="82" creationId="{5BBE9A41-8BA1-053C-7449-6E314078194E}"/>
          </ac:spMkLst>
        </pc:spChg>
        <pc:spChg chg="mod">
          <ac:chgData name="Lio Louis" userId="40535e25-3538-4be6-87fe-f9c684ea3606" providerId="ADAL" clId="{2004C0C3-44C3-492A-80CB-C270B75760D5}" dt="2023-10-12T21:07:05.515" v="426" actId="207"/>
          <ac:spMkLst>
            <pc:docMk/>
            <pc:sldMk cId="2041651053" sldId="274"/>
            <ac:spMk id="94" creationId="{CFED2EA6-30C8-8A1E-85E6-4BEED9AA074C}"/>
          </ac:spMkLst>
        </pc:spChg>
        <pc:spChg chg="mod">
          <ac:chgData name="Lio Louis" userId="40535e25-3538-4be6-87fe-f9c684ea3606" providerId="ADAL" clId="{2004C0C3-44C3-492A-80CB-C270B75760D5}" dt="2023-10-12T21:07:05.515" v="426" actId="207"/>
          <ac:spMkLst>
            <pc:docMk/>
            <pc:sldMk cId="2041651053" sldId="274"/>
            <ac:spMk id="95" creationId="{09F91947-0CFD-E4D1-9457-37A0EF147D58}"/>
          </ac:spMkLst>
        </pc:spChg>
        <pc:spChg chg="mod">
          <ac:chgData name="Lio Louis" userId="40535e25-3538-4be6-87fe-f9c684ea3606" providerId="ADAL" clId="{2004C0C3-44C3-492A-80CB-C270B75760D5}" dt="2023-10-12T21:07:05.515" v="426" actId="207"/>
          <ac:spMkLst>
            <pc:docMk/>
            <pc:sldMk cId="2041651053" sldId="274"/>
            <ac:spMk id="96" creationId="{935D78CF-97B2-F033-DF17-BB858F6F37B5}"/>
          </ac:spMkLst>
        </pc:spChg>
        <pc:spChg chg="mod">
          <ac:chgData name="Lio Louis" userId="40535e25-3538-4be6-87fe-f9c684ea3606" providerId="ADAL" clId="{2004C0C3-44C3-492A-80CB-C270B75760D5}" dt="2023-10-12T21:07:05.515" v="426" actId="207"/>
          <ac:spMkLst>
            <pc:docMk/>
            <pc:sldMk cId="2041651053" sldId="274"/>
            <ac:spMk id="97" creationId="{3153B652-396C-F340-384B-C00800AAB3AC}"/>
          </ac:spMkLst>
        </pc:spChg>
        <pc:spChg chg="mod">
          <ac:chgData name="Lio Louis" userId="40535e25-3538-4be6-87fe-f9c684ea3606" providerId="ADAL" clId="{2004C0C3-44C3-492A-80CB-C270B75760D5}" dt="2023-10-12T21:07:05.515" v="426" actId="207"/>
          <ac:spMkLst>
            <pc:docMk/>
            <pc:sldMk cId="2041651053" sldId="274"/>
            <ac:spMk id="98" creationId="{67D70B6A-DFC7-CC19-CB0E-B861C5CF4652}"/>
          </ac:spMkLst>
        </pc:spChg>
        <pc:spChg chg="mod">
          <ac:chgData name="Lio Louis" userId="40535e25-3538-4be6-87fe-f9c684ea3606" providerId="ADAL" clId="{2004C0C3-44C3-492A-80CB-C270B75760D5}" dt="2023-10-12T21:07:05.515" v="426" actId="207"/>
          <ac:spMkLst>
            <pc:docMk/>
            <pc:sldMk cId="2041651053" sldId="274"/>
            <ac:spMk id="115" creationId="{14BFA5C5-2FAE-935D-A421-0E68DBC220C7}"/>
          </ac:spMkLst>
        </pc:spChg>
        <pc:spChg chg="mod">
          <ac:chgData name="Lio Louis" userId="40535e25-3538-4be6-87fe-f9c684ea3606" providerId="ADAL" clId="{2004C0C3-44C3-492A-80CB-C270B75760D5}" dt="2023-10-12T21:07:05.515" v="426" actId="207"/>
          <ac:spMkLst>
            <pc:docMk/>
            <pc:sldMk cId="2041651053" sldId="274"/>
            <ac:spMk id="116" creationId="{D2D4BC4F-214F-2A73-33C2-CA8B5872C270}"/>
          </ac:spMkLst>
        </pc:spChg>
        <pc:spChg chg="mod">
          <ac:chgData name="Lio Louis" userId="40535e25-3538-4be6-87fe-f9c684ea3606" providerId="ADAL" clId="{2004C0C3-44C3-492A-80CB-C270B75760D5}" dt="2023-10-12T21:07:05.515" v="426" actId="207"/>
          <ac:spMkLst>
            <pc:docMk/>
            <pc:sldMk cId="2041651053" sldId="274"/>
            <ac:spMk id="117" creationId="{6CEB3505-EF58-39F0-ACDA-8C9C8F18D492}"/>
          </ac:spMkLst>
        </pc:spChg>
        <pc:spChg chg="mod">
          <ac:chgData name="Lio Louis" userId="40535e25-3538-4be6-87fe-f9c684ea3606" providerId="ADAL" clId="{2004C0C3-44C3-492A-80CB-C270B75760D5}" dt="2023-10-12T21:07:05.515" v="426" actId="207"/>
          <ac:spMkLst>
            <pc:docMk/>
            <pc:sldMk cId="2041651053" sldId="274"/>
            <ac:spMk id="118" creationId="{B828E763-8A23-2CB9-8615-0C5780CC8C20}"/>
          </ac:spMkLst>
        </pc:spChg>
        <pc:spChg chg="mod">
          <ac:chgData name="Lio Louis" userId="40535e25-3538-4be6-87fe-f9c684ea3606" providerId="ADAL" clId="{2004C0C3-44C3-492A-80CB-C270B75760D5}" dt="2023-10-12T21:07:05.515" v="426" actId="207"/>
          <ac:spMkLst>
            <pc:docMk/>
            <pc:sldMk cId="2041651053" sldId="274"/>
            <ac:spMk id="119" creationId="{462012B4-B3CE-6F49-9EED-C68626548D15}"/>
          </ac:spMkLst>
        </pc:spChg>
        <pc:spChg chg="mod">
          <ac:chgData name="Lio Louis" userId="40535e25-3538-4be6-87fe-f9c684ea3606" providerId="ADAL" clId="{2004C0C3-44C3-492A-80CB-C270B75760D5}" dt="2023-10-12T21:07:05.515" v="426" actId="207"/>
          <ac:spMkLst>
            <pc:docMk/>
            <pc:sldMk cId="2041651053" sldId="274"/>
            <ac:spMk id="120" creationId="{8E75E6D6-3F81-DB00-AA8D-9A0B5659E7E1}"/>
          </ac:spMkLst>
        </pc:spChg>
        <pc:spChg chg="mod">
          <ac:chgData name="Lio Louis" userId="40535e25-3538-4be6-87fe-f9c684ea3606" providerId="ADAL" clId="{2004C0C3-44C3-492A-80CB-C270B75760D5}" dt="2023-10-12T21:07:05.515" v="426" actId="207"/>
          <ac:spMkLst>
            <pc:docMk/>
            <pc:sldMk cId="2041651053" sldId="274"/>
            <ac:spMk id="121" creationId="{054E64A9-15FF-9729-B4F1-63A52F758AC1}"/>
          </ac:spMkLst>
        </pc:spChg>
        <pc:spChg chg="mod">
          <ac:chgData name="Lio Louis" userId="40535e25-3538-4be6-87fe-f9c684ea3606" providerId="ADAL" clId="{2004C0C3-44C3-492A-80CB-C270B75760D5}" dt="2023-10-12T21:07:05.515" v="426" actId="207"/>
          <ac:spMkLst>
            <pc:docMk/>
            <pc:sldMk cId="2041651053" sldId="274"/>
            <ac:spMk id="122" creationId="{B1B02CF8-50B0-8C8E-A478-7E74E6FD1E2A}"/>
          </ac:spMkLst>
        </pc:spChg>
        <pc:spChg chg="mod">
          <ac:chgData name="Lio Louis" userId="40535e25-3538-4be6-87fe-f9c684ea3606" providerId="ADAL" clId="{2004C0C3-44C3-492A-80CB-C270B75760D5}" dt="2023-10-12T21:07:05.515" v="426" actId="207"/>
          <ac:spMkLst>
            <pc:docMk/>
            <pc:sldMk cId="2041651053" sldId="274"/>
            <ac:spMk id="123" creationId="{63D14080-C93C-0548-A898-DD00F53D9ACB}"/>
          </ac:spMkLst>
        </pc:spChg>
        <pc:grpChg chg="mod">
          <ac:chgData name="Lio Louis" userId="40535e25-3538-4be6-87fe-f9c684ea3606" providerId="ADAL" clId="{2004C0C3-44C3-492A-80CB-C270B75760D5}" dt="2023-10-12T21:07:05.515" v="426" actId="207"/>
          <ac:grpSpMkLst>
            <pc:docMk/>
            <pc:sldMk cId="2041651053" sldId="274"/>
            <ac:grpSpMk id="2" creationId="{41836F03-2ABC-CB33-1846-9DC33028CB35}"/>
          </ac:grpSpMkLst>
        </pc:grpChg>
        <pc:grpChg chg="mod">
          <ac:chgData name="Lio Louis" userId="40535e25-3538-4be6-87fe-f9c684ea3606" providerId="ADAL" clId="{2004C0C3-44C3-492A-80CB-C270B75760D5}" dt="2023-10-12T21:07:05.515" v="426" actId="207"/>
          <ac:grpSpMkLst>
            <pc:docMk/>
            <pc:sldMk cId="2041651053" sldId="274"/>
            <ac:grpSpMk id="5" creationId="{909096D4-A5E7-BF15-AD43-3F9C89985487}"/>
          </ac:grpSpMkLst>
        </pc:grpChg>
        <pc:grpChg chg="mod">
          <ac:chgData name="Lio Louis" userId="40535e25-3538-4be6-87fe-f9c684ea3606" providerId="ADAL" clId="{2004C0C3-44C3-492A-80CB-C270B75760D5}" dt="2023-10-12T21:07:05.515" v="426" actId="207"/>
          <ac:grpSpMkLst>
            <pc:docMk/>
            <pc:sldMk cId="2041651053" sldId="274"/>
            <ac:grpSpMk id="7" creationId="{FAF946C3-7E36-0100-7007-18624846111D}"/>
          </ac:grpSpMkLst>
        </pc:grpChg>
        <pc:grpChg chg="mod">
          <ac:chgData name="Lio Louis" userId="40535e25-3538-4be6-87fe-f9c684ea3606" providerId="ADAL" clId="{2004C0C3-44C3-492A-80CB-C270B75760D5}" dt="2023-10-12T21:07:05.515" v="426" actId="207"/>
          <ac:grpSpMkLst>
            <pc:docMk/>
            <pc:sldMk cId="2041651053" sldId="274"/>
            <ac:grpSpMk id="8" creationId="{67B5FF9A-3368-B424-5858-7938B14AB3A6}"/>
          </ac:grpSpMkLst>
        </pc:grpChg>
        <pc:grpChg chg="mod">
          <ac:chgData name="Lio Louis" userId="40535e25-3538-4be6-87fe-f9c684ea3606" providerId="ADAL" clId="{2004C0C3-44C3-492A-80CB-C270B75760D5}" dt="2023-10-12T21:07:05.515" v="426" actId="207"/>
          <ac:grpSpMkLst>
            <pc:docMk/>
            <pc:sldMk cId="2041651053" sldId="274"/>
            <ac:grpSpMk id="9" creationId="{16FAFA67-49BC-45C2-1668-FB8EC5792CEC}"/>
          </ac:grpSpMkLst>
        </pc:grpChg>
        <pc:grpChg chg="mod">
          <ac:chgData name="Lio Louis" userId="40535e25-3538-4be6-87fe-f9c684ea3606" providerId="ADAL" clId="{2004C0C3-44C3-492A-80CB-C270B75760D5}" dt="2023-10-12T21:07:05.515" v="426" actId="207"/>
          <ac:grpSpMkLst>
            <pc:docMk/>
            <pc:sldMk cId="2041651053" sldId="274"/>
            <ac:grpSpMk id="10" creationId="{D205564D-4A0A-9540-D30A-B5225A3BD8EF}"/>
          </ac:grpSpMkLst>
        </pc:grpChg>
        <pc:grpChg chg="mod">
          <ac:chgData name="Lio Louis" userId="40535e25-3538-4be6-87fe-f9c684ea3606" providerId="ADAL" clId="{2004C0C3-44C3-492A-80CB-C270B75760D5}" dt="2023-10-12T21:07:05.515" v="426" actId="207"/>
          <ac:grpSpMkLst>
            <pc:docMk/>
            <pc:sldMk cId="2041651053" sldId="274"/>
            <ac:grpSpMk id="11" creationId="{51D05FAE-ED27-9BE9-277C-4CB23B8FDC93}"/>
          </ac:grpSpMkLst>
        </pc:grpChg>
        <pc:grpChg chg="mod">
          <ac:chgData name="Lio Louis" userId="40535e25-3538-4be6-87fe-f9c684ea3606" providerId="ADAL" clId="{2004C0C3-44C3-492A-80CB-C270B75760D5}" dt="2023-10-12T21:07:05.515" v="426" actId="207"/>
          <ac:grpSpMkLst>
            <pc:docMk/>
            <pc:sldMk cId="2041651053" sldId="274"/>
            <ac:grpSpMk id="12" creationId="{3426F480-F281-DD4C-3183-6DB618B709D2}"/>
          </ac:grpSpMkLst>
        </pc:grpChg>
        <pc:grpChg chg="mod">
          <ac:chgData name="Lio Louis" userId="40535e25-3538-4be6-87fe-f9c684ea3606" providerId="ADAL" clId="{2004C0C3-44C3-492A-80CB-C270B75760D5}" dt="2023-10-12T21:07:05.515" v="426" actId="207"/>
          <ac:grpSpMkLst>
            <pc:docMk/>
            <pc:sldMk cId="2041651053" sldId="274"/>
            <ac:grpSpMk id="13" creationId="{DF5556BE-71E5-0350-BB45-8081C18D1722}"/>
          </ac:grpSpMkLst>
        </pc:grpChg>
        <pc:grpChg chg="mod">
          <ac:chgData name="Lio Louis" userId="40535e25-3538-4be6-87fe-f9c684ea3606" providerId="ADAL" clId="{2004C0C3-44C3-492A-80CB-C270B75760D5}" dt="2023-10-12T21:07:05.515" v="426" actId="207"/>
          <ac:grpSpMkLst>
            <pc:docMk/>
            <pc:sldMk cId="2041651053" sldId="274"/>
            <ac:grpSpMk id="14" creationId="{1D9C7F35-E09F-943A-91B2-EA39FC8CABAF}"/>
          </ac:grpSpMkLst>
        </pc:grpChg>
        <pc:grpChg chg="mod">
          <ac:chgData name="Lio Louis" userId="40535e25-3538-4be6-87fe-f9c684ea3606" providerId="ADAL" clId="{2004C0C3-44C3-492A-80CB-C270B75760D5}" dt="2023-10-12T21:07:05.515" v="426" actId="207"/>
          <ac:grpSpMkLst>
            <pc:docMk/>
            <pc:sldMk cId="2041651053" sldId="274"/>
            <ac:grpSpMk id="15" creationId="{502656E8-6F0F-E6A6-6B7B-FA03CC92A000}"/>
          </ac:grpSpMkLst>
        </pc:grpChg>
        <pc:grpChg chg="mod">
          <ac:chgData name="Lio Louis" userId="40535e25-3538-4be6-87fe-f9c684ea3606" providerId="ADAL" clId="{2004C0C3-44C3-492A-80CB-C270B75760D5}" dt="2023-10-12T21:07:05.515" v="426" actId="207"/>
          <ac:grpSpMkLst>
            <pc:docMk/>
            <pc:sldMk cId="2041651053" sldId="274"/>
            <ac:grpSpMk id="16" creationId="{17EE51AD-7BF0-F187-9432-CF64BF0C805D}"/>
          </ac:grpSpMkLst>
        </pc:grpChg>
        <pc:grpChg chg="mod">
          <ac:chgData name="Lio Louis" userId="40535e25-3538-4be6-87fe-f9c684ea3606" providerId="ADAL" clId="{2004C0C3-44C3-492A-80CB-C270B75760D5}" dt="2023-10-12T21:07:05.515" v="426" actId="207"/>
          <ac:grpSpMkLst>
            <pc:docMk/>
            <pc:sldMk cId="2041651053" sldId="274"/>
            <ac:grpSpMk id="17" creationId="{2D18D542-A96E-1C03-3451-9696D8BFB24C}"/>
          </ac:grpSpMkLst>
        </pc:grpChg>
        <pc:grpChg chg="mod">
          <ac:chgData name="Lio Louis" userId="40535e25-3538-4be6-87fe-f9c684ea3606" providerId="ADAL" clId="{2004C0C3-44C3-492A-80CB-C270B75760D5}" dt="2023-10-12T21:07:05.515" v="426" actId="207"/>
          <ac:grpSpMkLst>
            <pc:docMk/>
            <pc:sldMk cId="2041651053" sldId="274"/>
            <ac:grpSpMk id="18" creationId="{C355F1CD-E3FD-776D-2F8E-7F21A58C68D7}"/>
          </ac:grpSpMkLst>
        </pc:grpChg>
        <pc:grpChg chg="mod">
          <ac:chgData name="Lio Louis" userId="40535e25-3538-4be6-87fe-f9c684ea3606" providerId="ADAL" clId="{2004C0C3-44C3-492A-80CB-C270B75760D5}" dt="2023-10-12T21:07:05.515" v="426" actId="207"/>
          <ac:grpSpMkLst>
            <pc:docMk/>
            <pc:sldMk cId="2041651053" sldId="274"/>
            <ac:grpSpMk id="20" creationId="{AC77FBCF-F66E-3A05-4A71-3889ABA195B8}"/>
          </ac:grpSpMkLst>
        </pc:grpChg>
        <pc:grpChg chg="mod">
          <ac:chgData name="Lio Louis" userId="40535e25-3538-4be6-87fe-f9c684ea3606" providerId="ADAL" clId="{2004C0C3-44C3-492A-80CB-C270B75760D5}" dt="2023-10-12T21:07:05.515" v="426" actId="207"/>
          <ac:grpSpMkLst>
            <pc:docMk/>
            <pc:sldMk cId="2041651053" sldId="274"/>
            <ac:grpSpMk id="21" creationId="{10C581B6-C628-714A-8895-C790B0296028}"/>
          </ac:grpSpMkLst>
        </pc:grpChg>
        <pc:grpChg chg="mod">
          <ac:chgData name="Lio Louis" userId="40535e25-3538-4be6-87fe-f9c684ea3606" providerId="ADAL" clId="{2004C0C3-44C3-492A-80CB-C270B75760D5}" dt="2023-10-12T21:07:05.515" v="426" actId="207"/>
          <ac:grpSpMkLst>
            <pc:docMk/>
            <pc:sldMk cId="2041651053" sldId="274"/>
            <ac:grpSpMk id="26" creationId="{27794864-3BDF-4DE0-7132-B962991393CB}"/>
          </ac:grpSpMkLst>
        </pc:grpChg>
        <pc:grpChg chg="mod">
          <ac:chgData name="Lio Louis" userId="40535e25-3538-4be6-87fe-f9c684ea3606" providerId="ADAL" clId="{2004C0C3-44C3-492A-80CB-C270B75760D5}" dt="2023-10-12T21:07:05.515" v="426" actId="207"/>
          <ac:grpSpMkLst>
            <pc:docMk/>
            <pc:sldMk cId="2041651053" sldId="274"/>
            <ac:grpSpMk id="27" creationId="{EE6BDBCA-BD65-D80D-1041-778FA170ACF6}"/>
          </ac:grpSpMkLst>
        </pc:grpChg>
        <pc:grpChg chg="mod">
          <ac:chgData name="Lio Louis" userId="40535e25-3538-4be6-87fe-f9c684ea3606" providerId="ADAL" clId="{2004C0C3-44C3-492A-80CB-C270B75760D5}" dt="2023-10-12T21:07:05.515" v="426" actId="207"/>
          <ac:grpSpMkLst>
            <pc:docMk/>
            <pc:sldMk cId="2041651053" sldId="274"/>
            <ac:grpSpMk id="28" creationId="{8D469A60-07FF-EE0F-A059-BDE038928956}"/>
          </ac:grpSpMkLst>
        </pc:grpChg>
      </pc:sldChg>
      <pc:sldChg chg="addSp modSp modTransition">
        <pc:chgData name="Lio Louis" userId="40535e25-3538-4be6-87fe-f9c684ea3606" providerId="ADAL" clId="{2004C0C3-44C3-492A-80CB-C270B75760D5}" dt="2023-10-13T00:40:01.193" v="737"/>
        <pc:sldMkLst>
          <pc:docMk/>
          <pc:sldMk cId="1270984281" sldId="286"/>
        </pc:sldMkLst>
        <pc:spChg chg="add mod">
          <ac:chgData name="Lio Louis" userId="40535e25-3538-4be6-87fe-f9c684ea3606" providerId="ADAL" clId="{2004C0C3-44C3-492A-80CB-C270B75760D5}" dt="2023-10-12T21:28:46.617" v="568"/>
          <ac:spMkLst>
            <pc:docMk/>
            <pc:sldMk cId="1270984281" sldId="286"/>
            <ac:spMk id="5" creationId="{4369403B-D94A-AEFA-77AA-CAD321ABE296}"/>
          </ac:spMkLst>
        </pc:spChg>
      </pc:sldChg>
      <pc:sldChg chg="addSp modSp mod modTransition">
        <pc:chgData name="Lio Louis" userId="40535e25-3538-4be6-87fe-f9c684ea3606" providerId="ADAL" clId="{2004C0C3-44C3-492A-80CB-C270B75760D5}" dt="2023-10-13T00:39:52.383" v="736"/>
        <pc:sldMkLst>
          <pc:docMk/>
          <pc:sldMk cId="2405727058" sldId="287"/>
        </pc:sldMkLst>
        <pc:spChg chg="add mod ord">
          <ac:chgData name="Lio Louis" userId="40535e25-3538-4be6-87fe-f9c684ea3606" providerId="ADAL" clId="{2004C0C3-44C3-492A-80CB-C270B75760D5}" dt="2023-10-12T21:17:25.577" v="484" actId="1076"/>
          <ac:spMkLst>
            <pc:docMk/>
            <pc:sldMk cId="2405727058" sldId="287"/>
            <ac:spMk id="11" creationId="{55D6DDB7-73BD-5B94-F6BA-89353D60FE8B}"/>
          </ac:spMkLst>
        </pc:spChg>
        <pc:spChg chg="mod">
          <ac:chgData name="Lio Louis" userId="40535e25-3538-4be6-87fe-f9c684ea3606" providerId="ADAL" clId="{2004C0C3-44C3-492A-80CB-C270B75760D5}" dt="2023-10-12T21:15:20.779" v="473" actId="1076"/>
          <ac:spMkLst>
            <pc:docMk/>
            <pc:sldMk cId="2405727058" sldId="287"/>
            <ac:spMk id="12" creationId="{E0359946-B9A4-5A99-8626-5D56DB8756F2}"/>
          </ac:spMkLst>
        </pc:spChg>
        <pc:spChg chg="add mod ord">
          <ac:chgData name="Lio Louis" userId="40535e25-3538-4be6-87fe-f9c684ea3606" providerId="ADAL" clId="{2004C0C3-44C3-492A-80CB-C270B75760D5}" dt="2023-10-12T21:10:46.589" v="434" actId="1076"/>
          <ac:spMkLst>
            <pc:docMk/>
            <pc:sldMk cId="2405727058" sldId="287"/>
            <ac:spMk id="13" creationId="{E2EC3D7A-FCBB-3921-21BB-D94F56797C52}"/>
          </ac:spMkLst>
        </pc:spChg>
        <pc:spChg chg="mod">
          <ac:chgData name="Lio Louis" userId="40535e25-3538-4be6-87fe-f9c684ea3606" providerId="ADAL" clId="{2004C0C3-44C3-492A-80CB-C270B75760D5}" dt="2023-10-12T21:15:02.591" v="469" actId="1076"/>
          <ac:spMkLst>
            <pc:docMk/>
            <pc:sldMk cId="2405727058" sldId="287"/>
            <ac:spMk id="14" creationId="{B8F32CCC-9B1E-6138-F1E1-EA3047830F2E}"/>
          </ac:spMkLst>
        </pc:spChg>
        <pc:spChg chg="add mod ord">
          <ac:chgData name="Lio Louis" userId="40535e25-3538-4be6-87fe-f9c684ea3606" providerId="ADAL" clId="{2004C0C3-44C3-492A-80CB-C270B75760D5}" dt="2023-10-12T21:11:31.550" v="440" actId="1076"/>
          <ac:spMkLst>
            <pc:docMk/>
            <pc:sldMk cId="2405727058" sldId="287"/>
            <ac:spMk id="15" creationId="{54033301-E673-F396-1D55-D519371CDB68}"/>
          </ac:spMkLst>
        </pc:spChg>
        <pc:spChg chg="mod">
          <ac:chgData name="Lio Louis" userId="40535e25-3538-4be6-87fe-f9c684ea3606" providerId="ADAL" clId="{2004C0C3-44C3-492A-80CB-C270B75760D5}" dt="2023-10-12T21:17:10.085" v="482" actId="1076"/>
          <ac:spMkLst>
            <pc:docMk/>
            <pc:sldMk cId="2405727058" sldId="287"/>
            <ac:spMk id="16" creationId="{AEF7B994-970E-2825-D149-6089A60523D1}"/>
          </ac:spMkLst>
        </pc:spChg>
        <pc:spChg chg="add mod ord">
          <ac:chgData name="Lio Louis" userId="40535e25-3538-4be6-87fe-f9c684ea3606" providerId="ADAL" clId="{2004C0C3-44C3-492A-80CB-C270B75760D5}" dt="2023-10-12T21:17:05.530" v="481" actId="1076"/>
          <ac:spMkLst>
            <pc:docMk/>
            <pc:sldMk cId="2405727058" sldId="287"/>
            <ac:spMk id="17" creationId="{CD7E97B7-8805-05A4-F8BA-0C66F695E51E}"/>
          </ac:spMkLst>
        </pc:spChg>
        <pc:spChg chg="mod">
          <ac:chgData name="Lio Louis" userId="40535e25-3538-4be6-87fe-f9c684ea3606" providerId="ADAL" clId="{2004C0C3-44C3-492A-80CB-C270B75760D5}" dt="2023-10-12T21:17:37.318" v="486" actId="1076"/>
          <ac:spMkLst>
            <pc:docMk/>
            <pc:sldMk cId="2405727058" sldId="287"/>
            <ac:spMk id="18" creationId="{E72ABEFD-13E1-DD75-3047-1E1D4D2E52C4}"/>
          </ac:spMkLst>
        </pc:spChg>
        <pc:spChg chg="add mod">
          <ac:chgData name="Lio Louis" userId="40535e25-3538-4be6-87fe-f9c684ea3606" providerId="ADAL" clId="{2004C0C3-44C3-492A-80CB-C270B75760D5}" dt="2023-10-12T21:28:35.123" v="567" actId="20577"/>
          <ac:spMkLst>
            <pc:docMk/>
            <pc:sldMk cId="2405727058" sldId="287"/>
            <ac:spMk id="19" creationId="{EC483BD5-541C-C4EA-38EF-E5BF75BC38A8}"/>
          </ac:spMkLst>
        </pc:spChg>
        <pc:grpChg chg="mod">
          <ac:chgData name="Lio Louis" userId="40535e25-3538-4be6-87fe-f9c684ea3606" providerId="ADAL" clId="{2004C0C3-44C3-492A-80CB-C270B75760D5}" dt="2023-10-12T21:16:40.032" v="476" actId="1076"/>
          <ac:grpSpMkLst>
            <pc:docMk/>
            <pc:sldMk cId="2405727058" sldId="287"/>
            <ac:grpSpMk id="20" creationId="{E571497B-DA04-B9FE-AE2B-26F70795273C}"/>
          </ac:grpSpMkLst>
        </pc:grpChg>
        <pc:picChg chg="add mod">
          <ac:chgData name="Lio Louis" userId="40535e25-3538-4be6-87fe-f9c684ea3606" providerId="ADAL" clId="{2004C0C3-44C3-492A-80CB-C270B75760D5}" dt="2023-10-12T21:17:00.232" v="480" actId="1076"/>
          <ac:picMkLst>
            <pc:docMk/>
            <pc:sldMk cId="2405727058" sldId="287"/>
            <ac:picMk id="7" creationId="{6B7F08A5-DB5E-54BE-CB5F-252B98FE817D}"/>
          </ac:picMkLst>
        </pc:picChg>
        <pc:picChg chg="mod">
          <ac:chgData name="Lio Louis" userId="40535e25-3538-4be6-87fe-f9c684ea3606" providerId="ADAL" clId="{2004C0C3-44C3-492A-80CB-C270B75760D5}" dt="2023-10-12T21:17:18.639" v="483" actId="1076"/>
          <ac:picMkLst>
            <pc:docMk/>
            <pc:sldMk cId="2405727058" sldId="287"/>
            <ac:picMk id="9" creationId="{3B993F4E-EDA0-E7B2-681E-6214E1E1E895}"/>
          </ac:picMkLst>
        </pc:picChg>
      </pc:sldChg>
      <pc:sldChg chg="addSp delSp modSp mod modTransition">
        <pc:chgData name="Lio Louis" userId="40535e25-3538-4be6-87fe-f9c684ea3606" providerId="ADAL" clId="{2004C0C3-44C3-492A-80CB-C270B75760D5}" dt="2023-10-13T00:41:51.783" v="745"/>
        <pc:sldMkLst>
          <pc:docMk/>
          <pc:sldMk cId="1809868002" sldId="291"/>
        </pc:sldMkLst>
        <pc:spChg chg="add mod">
          <ac:chgData name="Lio Louis" userId="40535e25-3538-4be6-87fe-f9c684ea3606" providerId="ADAL" clId="{2004C0C3-44C3-492A-80CB-C270B75760D5}" dt="2023-10-13T00:24:34.205" v="690" actId="207"/>
          <ac:spMkLst>
            <pc:docMk/>
            <pc:sldMk cId="1809868002" sldId="291"/>
            <ac:spMk id="2" creationId="{F832428E-01F4-FA57-1F52-92B25BA858DE}"/>
          </ac:spMkLst>
        </pc:spChg>
        <pc:spChg chg="add mod">
          <ac:chgData name="Lio Louis" userId="40535e25-3538-4be6-87fe-f9c684ea3606" providerId="ADAL" clId="{2004C0C3-44C3-492A-80CB-C270B75760D5}" dt="2023-10-13T00:25:11.543" v="696" actId="207"/>
          <ac:spMkLst>
            <pc:docMk/>
            <pc:sldMk cId="1809868002" sldId="291"/>
            <ac:spMk id="5" creationId="{CFF11D75-122B-EE12-2430-A05C9C430A92}"/>
          </ac:spMkLst>
        </pc:spChg>
        <pc:spChg chg="del">
          <ac:chgData name="Lio Louis" userId="40535e25-3538-4be6-87fe-f9c684ea3606" providerId="ADAL" clId="{2004C0C3-44C3-492A-80CB-C270B75760D5}" dt="2023-10-12T21:43:49.691" v="649" actId="478"/>
          <ac:spMkLst>
            <pc:docMk/>
            <pc:sldMk cId="1809868002" sldId="291"/>
            <ac:spMk id="147" creationId="{190C973A-6855-F292-E367-B52E9D3EE319}"/>
          </ac:spMkLst>
        </pc:spChg>
        <pc:graphicFrameChg chg="mod">
          <ac:chgData name="Lio Louis" userId="40535e25-3538-4be6-87fe-f9c684ea3606" providerId="ADAL" clId="{2004C0C3-44C3-492A-80CB-C270B75760D5}" dt="2023-10-13T00:23:21.766" v="684" actId="20577"/>
          <ac:graphicFrameMkLst>
            <pc:docMk/>
            <pc:sldMk cId="1809868002" sldId="291"/>
            <ac:graphicFrameMk id="12" creationId="{8EAF3F15-7678-EFE1-BADA-E744E3596F86}"/>
          </ac:graphicFrameMkLst>
        </pc:graphicFrameChg>
        <pc:picChg chg="add mod">
          <ac:chgData name="Lio Louis" userId="40535e25-3538-4be6-87fe-f9c684ea3606" providerId="ADAL" clId="{2004C0C3-44C3-492A-80CB-C270B75760D5}" dt="2023-10-12T21:26:13.763" v="528"/>
          <ac:picMkLst>
            <pc:docMk/>
            <pc:sldMk cId="1809868002" sldId="291"/>
            <ac:picMk id="4" creationId="{B90E6D5D-9A36-A132-7220-337A97DFEB5F}"/>
          </ac:picMkLst>
        </pc:picChg>
        <pc:picChg chg="del">
          <ac:chgData name="Lio Louis" userId="40535e25-3538-4be6-87fe-f9c684ea3606" providerId="ADAL" clId="{2004C0C3-44C3-492A-80CB-C270B75760D5}" dt="2023-10-12T21:43:50.376" v="650" actId="478"/>
          <ac:picMkLst>
            <pc:docMk/>
            <pc:sldMk cId="1809868002" sldId="291"/>
            <ac:picMk id="131" creationId="{F2098C5E-D449-1904-8766-ECDC4BD51C8F}"/>
          </ac:picMkLst>
        </pc:picChg>
      </pc:sldChg>
      <pc:sldChg chg="addSp delSp modSp mod modTransition">
        <pc:chgData name="Lio Louis" userId="40535e25-3538-4be6-87fe-f9c684ea3606" providerId="ADAL" clId="{2004C0C3-44C3-492A-80CB-C270B75760D5}" dt="2023-10-13T00:45:48.125" v="759"/>
        <pc:sldMkLst>
          <pc:docMk/>
          <pc:sldMk cId="4275521674" sldId="292"/>
        </pc:sldMkLst>
        <pc:spChg chg="del">
          <ac:chgData name="Lio Louis" userId="40535e25-3538-4be6-87fe-f9c684ea3606" providerId="ADAL" clId="{2004C0C3-44C3-492A-80CB-C270B75760D5}" dt="2023-10-12T21:44:12.845" v="660" actId="478"/>
          <ac:spMkLst>
            <pc:docMk/>
            <pc:sldMk cId="4275521674" sldId="292"/>
            <ac:spMk id="215" creationId="{FE2349B3-4C74-7646-A3CD-62C278AE22D5}"/>
          </ac:spMkLst>
        </pc:spChg>
        <pc:graphicFrameChg chg="mod">
          <ac:chgData name="Lio Louis" userId="40535e25-3538-4be6-87fe-f9c684ea3606" providerId="ADAL" clId="{2004C0C3-44C3-492A-80CB-C270B75760D5}" dt="2023-10-13T00:43:36.271" v="753" actId="2711"/>
          <ac:graphicFrameMkLst>
            <pc:docMk/>
            <pc:sldMk cId="4275521674" sldId="292"/>
            <ac:graphicFrameMk id="2" creationId="{1963311E-9597-AF18-4834-C59DAA5716E6}"/>
          </ac:graphicFrameMkLst>
        </pc:graphicFrameChg>
        <pc:picChg chg="add del mod">
          <ac:chgData name="Lio Louis" userId="40535e25-3538-4be6-87fe-f9c684ea3606" providerId="ADAL" clId="{2004C0C3-44C3-492A-80CB-C270B75760D5}" dt="2023-10-12T21:44:11.185" v="659" actId="478"/>
          <ac:picMkLst>
            <pc:docMk/>
            <pc:sldMk cId="4275521674" sldId="292"/>
            <ac:picMk id="4" creationId="{0A036A7B-F1C4-E913-F7AA-0E4BD46EE8A6}"/>
          </ac:picMkLst>
        </pc:picChg>
      </pc:sldChg>
      <pc:sldChg chg="addSp delSp modSp mod modTransition modAnim">
        <pc:chgData name="Lio Louis" userId="40535e25-3538-4be6-87fe-f9c684ea3606" providerId="ADAL" clId="{2004C0C3-44C3-492A-80CB-C270B75760D5}" dt="2023-10-13T00:48:59.504" v="761"/>
        <pc:sldMkLst>
          <pc:docMk/>
          <pc:sldMk cId="264792668" sldId="293"/>
        </pc:sldMkLst>
        <pc:spChg chg="del">
          <ac:chgData name="Lio Louis" userId="40535e25-3538-4be6-87fe-f9c684ea3606" providerId="ADAL" clId="{2004C0C3-44C3-492A-80CB-C270B75760D5}" dt="2023-10-12T21:45:06.832" v="673" actId="478"/>
          <ac:spMkLst>
            <pc:docMk/>
            <pc:sldMk cId="264792668" sldId="293"/>
            <ac:spMk id="286" creationId="{C2D0CD4D-3630-F004-E024-9AA8A5AFF2D2}"/>
          </ac:spMkLst>
        </pc:spChg>
        <pc:graphicFrameChg chg="mod">
          <ac:chgData name="Lio Louis" userId="40535e25-3538-4be6-87fe-f9c684ea3606" providerId="ADAL" clId="{2004C0C3-44C3-492A-80CB-C270B75760D5}" dt="2023-10-13T00:34:52.441" v="722" actId="13782"/>
          <ac:graphicFrameMkLst>
            <pc:docMk/>
            <pc:sldMk cId="264792668" sldId="293"/>
            <ac:graphicFrameMk id="9" creationId="{250AA210-6315-C83F-186D-0FB4F6807A0B}"/>
          </ac:graphicFrameMkLst>
        </pc:graphicFrameChg>
        <pc:picChg chg="add del mod modCrop">
          <ac:chgData name="Lio Louis" userId="40535e25-3538-4be6-87fe-f9c684ea3606" providerId="ADAL" clId="{2004C0C3-44C3-492A-80CB-C270B75760D5}" dt="2023-10-12T21:45:04.661" v="672" actId="478"/>
          <ac:picMkLst>
            <pc:docMk/>
            <pc:sldMk cId="264792668" sldId="293"/>
            <ac:picMk id="4" creationId="{D605B944-A174-7517-7E31-1336A05D22FD}"/>
          </ac:picMkLst>
        </pc:picChg>
      </pc:sldChg>
      <pc:sldChg chg="delSp modSp mod modTransition">
        <pc:chgData name="Lio Louis" userId="40535e25-3538-4be6-87fe-f9c684ea3606" providerId="ADAL" clId="{2004C0C3-44C3-492A-80CB-C270B75760D5}" dt="2023-10-13T00:40:37.574" v="740"/>
        <pc:sldMkLst>
          <pc:docMk/>
          <pc:sldMk cId="544389394" sldId="294"/>
        </pc:sldMkLst>
        <pc:picChg chg="del">
          <ac:chgData name="Lio Louis" userId="40535e25-3538-4be6-87fe-f9c684ea3606" providerId="ADAL" clId="{2004C0C3-44C3-492A-80CB-C270B75760D5}" dt="2023-10-12T21:22:56.962" v="498" actId="21"/>
          <ac:picMkLst>
            <pc:docMk/>
            <pc:sldMk cId="544389394" sldId="294"/>
            <ac:picMk id="2" creationId="{C3E4FF58-58A7-C732-9A6A-AC6546E348DC}"/>
          </ac:picMkLst>
        </pc:picChg>
        <pc:picChg chg="del">
          <ac:chgData name="Lio Louis" userId="40535e25-3538-4be6-87fe-f9c684ea3606" providerId="ADAL" clId="{2004C0C3-44C3-492A-80CB-C270B75760D5}" dt="2023-10-12T21:41:13.267" v="617" actId="478"/>
          <ac:picMkLst>
            <pc:docMk/>
            <pc:sldMk cId="544389394" sldId="294"/>
            <ac:picMk id="6" creationId="{FC33FBA7-F20F-5838-8C7D-8D531AE49756}"/>
          </ac:picMkLst>
        </pc:picChg>
        <pc:picChg chg="mod">
          <ac:chgData name="Lio Louis" userId="40535e25-3538-4be6-87fe-f9c684ea3606" providerId="ADAL" clId="{2004C0C3-44C3-492A-80CB-C270B75760D5}" dt="2023-10-12T19:39:18.375" v="5" actId="1076"/>
          <ac:picMkLst>
            <pc:docMk/>
            <pc:sldMk cId="544389394" sldId="294"/>
            <ac:picMk id="11" creationId="{D06F22DC-0220-CA21-65D1-2587911CD95B}"/>
          </ac:picMkLst>
        </pc:picChg>
      </pc:sldChg>
      <pc:sldChg chg="addSp delSp modSp mod modAnim">
        <pc:chgData name="Lio Louis" userId="40535e25-3538-4be6-87fe-f9c684ea3606" providerId="ADAL" clId="{2004C0C3-44C3-492A-80CB-C270B75760D5}" dt="2023-10-12T20:40:54.324" v="336"/>
        <pc:sldMkLst>
          <pc:docMk/>
          <pc:sldMk cId="608455054" sldId="296"/>
        </pc:sldMkLst>
        <pc:spChg chg="mod">
          <ac:chgData name="Lio Louis" userId="40535e25-3538-4be6-87fe-f9c684ea3606" providerId="ADAL" clId="{2004C0C3-44C3-492A-80CB-C270B75760D5}" dt="2023-10-12T20:28:10.377" v="313" actId="20577"/>
          <ac:spMkLst>
            <pc:docMk/>
            <pc:sldMk cId="608455054" sldId="296"/>
            <ac:spMk id="5" creationId="{E863A202-243F-CDAC-0113-EDD52D4E2530}"/>
          </ac:spMkLst>
        </pc:spChg>
        <pc:spChg chg="add del mod">
          <ac:chgData name="Lio Louis" userId="40535e25-3538-4be6-87fe-f9c684ea3606" providerId="ADAL" clId="{2004C0C3-44C3-492A-80CB-C270B75760D5}" dt="2023-10-12T20:23:59.761" v="284" actId="478"/>
          <ac:spMkLst>
            <pc:docMk/>
            <pc:sldMk cId="608455054" sldId="296"/>
            <ac:spMk id="6" creationId="{4D59C121-34E4-548F-8B0A-F6AF1FE40715}"/>
          </ac:spMkLst>
        </pc:spChg>
        <pc:spChg chg="add del mod">
          <ac:chgData name="Lio Louis" userId="40535e25-3538-4be6-87fe-f9c684ea3606" providerId="ADAL" clId="{2004C0C3-44C3-492A-80CB-C270B75760D5}" dt="2023-10-12T20:06:47.395" v="193" actId="478"/>
          <ac:spMkLst>
            <pc:docMk/>
            <pc:sldMk cId="608455054" sldId="296"/>
            <ac:spMk id="11" creationId="{79477118-979C-99EE-56CC-C04D28A3A896}"/>
          </ac:spMkLst>
        </pc:spChg>
        <pc:spChg chg="add del mod">
          <ac:chgData name="Lio Louis" userId="40535e25-3538-4be6-87fe-f9c684ea3606" providerId="ADAL" clId="{2004C0C3-44C3-492A-80CB-C270B75760D5}" dt="2023-10-12T20:24:03.397" v="285" actId="478"/>
          <ac:spMkLst>
            <pc:docMk/>
            <pc:sldMk cId="608455054" sldId="296"/>
            <ac:spMk id="23" creationId="{C7734592-600E-5995-3867-4A96283A6536}"/>
          </ac:spMkLst>
        </pc:spChg>
        <pc:grpChg chg="add mod">
          <ac:chgData name="Lio Louis" userId="40535e25-3538-4be6-87fe-f9c684ea3606" providerId="ADAL" clId="{2004C0C3-44C3-492A-80CB-C270B75760D5}" dt="2023-10-12T20:25:54.872" v="289" actId="164"/>
          <ac:grpSpMkLst>
            <pc:docMk/>
            <pc:sldMk cId="608455054" sldId="296"/>
            <ac:grpSpMk id="24" creationId="{91CE8902-6DFC-E9EC-3A1A-84688ED9E344}"/>
          </ac:grpSpMkLst>
        </pc:grpChg>
        <pc:grpChg chg="add mod">
          <ac:chgData name="Lio Louis" userId="40535e25-3538-4be6-87fe-f9c684ea3606" providerId="ADAL" clId="{2004C0C3-44C3-492A-80CB-C270B75760D5}" dt="2023-10-12T20:30:12.622" v="323" actId="1076"/>
          <ac:grpSpMkLst>
            <pc:docMk/>
            <pc:sldMk cId="608455054" sldId="296"/>
            <ac:grpSpMk id="25" creationId="{8A820AC6-9828-DC5A-3C15-6CD803DCFF16}"/>
          </ac:grpSpMkLst>
        </pc:grpChg>
        <pc:graphicFrameChg chg="add del mod modGraphic">
          <ac:chgData name="Lio Louis" userId="40535e25-3538-4be6-87fe-f9c684ea3606" providerId="ADAL" clId="{2004C0C3-44C3-492A-80CB-C270B75760D5}" dt="2023-10-12T19:56:57.020" v="120" actId="478"/>
          <ac:graphicFrameMkLst>
            <pc:docMk/>
            <pc:sldMk cId="608455054" sldId="296"/>
            <ac:graphicFrameMk id="2" creationId="{DA16B219-CD0A-C2FC-2132-20A662094168}"/>
          </ac:graphicFrameMkLst>
        </pc:graphicFrameChg>
        <pc:graphicFrameChg chg="add del mod modGraphic">
          <ac:chgData name="Lio Louis" userId="40535e25-3538-4be6-87fe-f9c684ea3606" providerId="ADAL" clId="{2004C0C3-44C3-492A-80CB-C270B75760D5}" dt="2023-10-12T20:07:07.541" v="195" actId="478"/>
          <ac:graphicFrameMkLst>
            <pc:docMk/>
            <pc:sldMk cId="608455054" sldId="296"/>
            <ac:graphicFrameMk id="4" creationId="{CEE7B67F-BDF0-22D3-9A7D-980DA8034D46}"/>
          </ac:graphicFrameMkLst>
        </pc:graphicFrameChg>
        <pc:graphicFrameChg chg="add del modGraphic">
          <ac:chgData name="Lio Louis" userId="40535e25-3538-4be6-87fe-f9c684ea3606" providerId="ADAL" clId="{2004C0C3-44C3-492A-80CB-C270B75760D5}" dt="2023-10-12T20:08:17.481" v="197" actId="478"/>
          <ac:graphicFrameMkLst>
            <pc:docMk/>
            <pc:sldMk cId="608455054" sldId="296"/>
            <ac:graphicFrameMk id="12" creationId="{F1ECE945-32CC-7A61-CCDA-91F75D9E58CB}"/>
          </ac:graphicFrameMkLst>
        </pc:graphicFrameChg>
        <pc:graphicFrameChg chg="add mod modGraphic">
          <ac:chgData name="Lio Louis" userId="40535e25-3538-4be6-87fe-f9c684ea3606" providerId="ADAL" clId="{2004C0C3-44C3-492A-80CB-C270B75760D5}" dt="2023-10-12T20:39:46.458" v="333" actId="2711"/>
          <ac:graphicFrameMkLst>
            <pc:docMk/>
            <pc:sldMk cId="608455054" sldId="296"/>
            <ac:graphicFrameMk id="13" creationId="{9A36FA91-9476-DD3C-FC04-9B2688852212}"/>
          </ac:graphicFrameMkLst>
        </pc:graphicFrameChg>
        <pc:picChg chg="add del mod">
          <ac:chgData name="Lio Louis" userId="40535e25-3538-4be6-87fe-f9c684ea3606" providerId="ADAL" clId="{2004C0C3-44C3-492A-80CB-C270B75760D5}" dt="2023-10-12T20:02:39.733" v="171" actId="21"/>
          <ac:picMkLst>
            <pc:docMk/>
            <pc:sldMk cId="608455054" sldId="296"/>
            <ac:picMk id="9" creationId="{9B131983-E072-A4DA-1047-C009B61C7C33}"/>
          </ac:picMkLst>
        </pc:picChg>
        <pc:picChg chg="add mod">
          <ac:chgData name="Lio Louis" userId="40535e25-3538-4be6-87fe-f9c684ea3606" providerId="ADAL" clId="{2004C0C3-44C3-492A-80CB-C270B75760D5}" dt="2023-10-12T20:27:42.868" v="307" actId="1076"/>
          <ac:picMkLst>
            <pc:docMk/>
            <pc:sldMk cId="608455054" sldId="296"/>
            <ac:picMk id="15" creationId="{6B191D48-A93A-4C7D-B651-77FE0ADA399D}"/>
          </ac:picMkLst>
        </pc:picChg>
        <pc:picChg chg="add mod">
          <ac:chgData name="Lio Louis" userId="40535e25-3538-4be6-87fe-f9c684ea3606" providerId="ADAL" clId="{2004C0C3-44C3-492A-80CB-C270B75760D5}" dt="2023-10-12T20:27:29.412" v="305" actId="1076"/>
          <ac:picMkLst>
            <pc:docMk/>
            <pc:sldMk cId="608455054" sldId="296"/>
            <ac:picMk id="17" creationId="{607C2EA0-3A3F-9C52-D7EF-C408DB03D8F0}"/>
          </ac:picMkLst>
        </pc:picChg>
        <pc:picChg chg="add mod">
          <ac:chgData name="Lio Louis" userId="40535e25-3538-4be6-87fe-f9c684ea3606" providerId="ADAL" clId="{2004C0C3-44C3-492A-80CB-C270B75760D5}" dt="2023-10-12T20:27:56.815" v="310" actId="14100"/>
          <ac:picMkLst>
            <pc:docMk/>
            <pc:sldMk cId="608455054" sldId="296"/>
            <ac:picMk id="19" creationId="{9C925A46-716B-3981-64B5-B06D99432A19}"/>
          </ac:picMkLst>
        </pc:picChg>
        <pc:picChg chg="add mod">
          <ac:chgData name="Lio Louis" userId="40535e25-3538-4be6-87fe-f9c684ea3606" providerId="ADAL" clId="{2004C0C3-44C3-492A-80CB-C270B75760D5}" dt="2023-10-12T20:28:01.444" v="311" actId="14100"/>
          <ac:picMkLst>
            <pc:docMk/>
            <pc:sldMk cId="608455054" sldId="296"/>
            <ac:picMk id="21" creationId="{EDC3AE54-6A81-534B-C1E6-FF1E699AA22C}"/>
          </ac:picMkLst>
        </pc:picChg>
      </pc:sldChg>
      <pc:sldChg chg="addSp delSp modSp mod modTransition modAnim">
        <pc:chgData name="Lio Louis" userId="40535e25-3538-4be6-87fe-f9c684ea3606" providerId="ADAL" clId="{2004C0C3-44C3-492A-80CB-C270B75760D5}" dt="2023-10-13T01:17:32.308" v="941"/>
        <pc:sldMkLst>
          <pc:docMk/>
          <pc:sldMk cId="1355700832" sldId="297"/>
        </pc:sldMkLst>
        <pc:spChg chg="mod">
          <ac:chgData name="Lio Louis" userId="40535e25-3538-4be6-87fe-f9c684ea3606" providerId="ADAL" clId="{2004C0C3-44C3-492A-80CB-C270B75760D5}" dt="2023-10-12T20:51:47.997" v="348" actId="1076"/>
          <ac:spMkLst>
            <pc:docMk/>
            <pc:sldMk cId="1355700832" sldId="297"/>
            <ac:spMk id="5" creationId="{E863A202-243F-CDAC-0113-EDD52D4E2530}"/>
          </ac:spMkLst>
        </pc:spChg>
        <pc:spChg chg="del mod">
          <ac:chgData name="Lio Louis" userId="40535e25-3538-4be6-87fe-f9c684ea3606" providerId="ADAL" clId="{2004C0C3-44C3-492A-80CB-C270B75760D5}" dt="2023-10-12T20:54:54.909" v="363" actId="478"/>
          <ac:spMkLst>
            <pc:docMk/>
            <pc:sldMk cId="1355700832" sldId="297"/>
            <ac:spMk id="6" creationId="{4D59C121-34E4-548F-8B0A-F6AF1FE40715}"/>
          </ac:spMkLst>
        </pc:spChg>
        <pc:spChg chg="add del mod">
          <ac:chgData name="Lio Louis" userId="40535e25-3538-4be6-87fe-f9c684ea3606" providerId="ADAL" clId="{2004C0C3-44C3-492A-80CB-C270B75760D5}" dt="2023-10-12T20:54:58.755" v="364" actId="478"/>
          <ac:spMkLst>
            <pc:docMk/>
            <pc:sldMk cId="1355700832" sldId="297"/>
            <ac:spMk id="8" creationId="{FEF4AD4C-8B87-D5DD-5C82-3A0C78090A16}"/>
          </ac:spMkLst>
        </pc:spChg>
        <pc:spChg chg="del">
          <ac:chgData name="Lio Louis" userId="40535e25-3538-4be6-87fe-f9c684ea3606" providerId="ADAL" clId="{2004C0C3-44C3-492A-80CB-C270B75760D5}" dt="2023-10-12T21:43:18.006" v="637" actId="478"/>
          <ac:spMkLst>
            <pc:docMk/>
            <pc:sldMk cId="1355700832" sldId="297"/>
            <ac:spMk id="421" creationId="{C41E65D1-B327-5CE1-8F27-6E814AA19A97}"/>
          </ac:spMkLst>
        </pc:spChg>
        <pc:graphicFrameChg chg="add mod modGraphic">
          <ac:chgData name="Lio Louis" userId="40535e25-3538-4be6-87fe-f9c684ea3606" providerId="ADAL" clId="{2004C0C3-44C3-492A-80CB-C270B75760D5}" dt="2023-10-13T01:17:32.308" v="941"/>
          <ac:graphicFrameMkLst>
            <pc:docMk/>
            <pc:sldMk cId="1355700832" sldId="297"/>
            <ac:graphicFrameMk id="2" creationId="{1084CB8F-198A-D804-6DB0-903E58F4D723}"/>
          </ac:graphicFrameMkLst>
        </pc:graphicFrameChg>
        <pc:picChg chg="del">
          <ac:chgData name="Lio Louis" userId="40535e25-3538-4be6-87fe-f9c684ea3606" providerId="ADAL" clId="{2004C0C3-44C3-492A-80CB-C270B75760D5}" dt="2023-10-12T21:43:15.761" v="636" actId="478"/>
          <ac:picMkLst>
            <pc:docMk/>
            <pc:sldMk cId="1355700832" sldId="297"/>
            <ac:picMk id="404" creationId="{ECD7151B-8117-5AD1-3565-BF816E655E23}"/>
          </ac:picMkLst>
        </pc:picChg>
      </pc:sldChg>
      <pc:sldChg chg="delSp modSp add del mod ord modTransition">
        <pc:chgData name="Lio Louis" userId="40535e25-3538-4be6-87fe-f9c684ea3606" providerId="ADAL" clId="{2004C0C3-44C3-492A-80CB-C270B75760D5}" dt="2023-10-13T01:19:17.879" v="976" actId="478"/>
        <pc:sldMkLst>
          <pc:docMk/>
          <pc:sldMk cId="4280336091" sldId="298"/>
        </pc:sldMkLst>
        <pc:spChg chg="mod">
          <ac:chgData name="Lio Louis" userId="40535e25-3538-4be6-87fe-f9c684ea3606" providerId="ADAL" clId="{2004C0C3-44C3-492A-80CB-C270B75760D5}" dt="2023-10-13T01:19:10.804" v="974" actId="20577"/>
          <ac:spMkLst>
            <pc:docMk/>
            <pc:sldMk cId="4280336091" sldId="298"/>
            <ac:spMk id="4" creationId="{37879443-6738-46C2-8268-F9444EA98082}"/>
          </ac:spMkLst>
        </pc:spChg>
        <pc:spChg chg="del mod">
          <ac:chgData name="Lio Louis" userId="40535e25-3538-4be6-87fe-f9c684ea3606" providerId="ADAL" clId="{2004C0C3-44C3-492A-80CB-C270B75760D5}" dt="2023-10-13T01:19:17.879" v="976" actId="478"/>
          <ac:spMkLst>
            <pc:docMk/>
            <pc:sldMk cId="4280336091" sldId="298"/>
            <ac:spMk id="8" creationId="{7C6F76F8-2238-66D6-6D0B-CAB90034D1B6}"/>
          </ac:spMkLst>
        </pc:spChg>
        <pc:spChg chg="mod">
          <ac:chgData name="Lio Louis" userId="40535e25-3538-4be6-87fe-f9c684ea3606" providerId="ADAL" clId="{2004C0C3-44C3-492A-80CB-C270B75760D5}" dt="2023-10-13T01:18:47.496" v="947" actId="14100"/>
          <ac:spMkLst>
            <pc:docMk/>
            <pc:sldMk cId="4280336091" sldId="298"/>
            <ac:spMk id="10" creationId="{369316ED-412F-24D3-1A99-77741231E445}"/>
          </ac:spMkLst>
        </pc:spChg>
        <pc:spChg chg="del">
          <ac:chgData name="Lio Louis" userId="40535e25-3538-4be6-87fe-f9c684ea3606" providerId="ADAL" clId="{2004C0C3-44C3-492A-80CB-C270B75760D5}" dt="2023-10-12T21:42:10.172" v="632" actId="478"/>
          <ac:spMkLst>
            <pc:docMk/>
            <pc:sldMk cId="4280336091" sldId="298"/>
            <ac:spMk id="13" creationId="{E6526049-7132-49B8-7923-56F7BAD04407}"/>
          </ac:spMkLst>
        </pc:spChg>
        <pc:picChg chg="del">
          <ac:chgData name="Lio Louis" userId="40535e25-3538-4be6-87fe-f9c684ea3606" providerId="ADAL" clId="{2004C0C3-44C3-492A-80CB-C270B75760D5}" dt="2023-10-12T21:42:10.904" v="633" actId="478"/>
          <ac:picMkLst>
            <pc:docMk/>
            <pc:sldMk cId="4280336091" sldId="298"/>
            <ac:picMk id="6" creationId="{595BC334-DBC8-BC15-0D1C-1DF596667341}"/>
          </ac:picMkLst>
        </pc:picChg>
      </pc:sldChg>
      <pc:sldChg chg="addSp delSp modSp mod modTransition setBg">
        <pc:chgData name="Lio Louis" userId="40535e25-3538-4be6-87fe-f9c684ea3606" providerId="ADAL" clId="{2004C0C3-44C3-492A-80CB-C270B75760D5}" dt="2023-10-13T00:40:30.250" v="739"/>
        <pc:sldMkLst>
          <pc:docMk/>
          <pc:sldMk cId="3882595793" sldId="299"/>
        </pc:sldMkLst>
        <pc:spChg chg="add mod">
          <ac:chgData name="Lio Louis" userId="40535e25-3538-4be6-87fe-f9c684ea3606" providerId="ADAL" clId="{2004C0C3-44C3-492A-80CB-C270B75760D5}" dt="2023-10-12T21:28:58.575" v="570"/>
          <ac:spMkLst>
            <pc:docMk/>
            <pc:sldMk cId="3882595793" sldId="299"/>
            <ac:spMk id="4" creationId="{B0E07159-8AD4-2351-CAC8-FB148945ED21}"/>
          </ac:spMkLst>
        </pc:spChg>
        <pc:picChg chg="del mod">
          <ac:chgData name="Lio Louis" userId="40535e25-3538-4be6-87fe-f9c684ea3606" providerId="ADAL" clId="{2004C0C3-44C3-492A-80CB-C270B75760D5}" dt="2023-10-12T21:41:08.169" v="616" actId="478"/>
          <ac:picMkLst>
            <pc:docMk/>
            <pc:sldMk cId="3882595793" sldId="299"/>
            <ac:picMk id="2" creationId="{23DF27CA-0DB6-2519-7CEC-B6B8C7177C9E}"/>
          </ac:picMkLst>
        </pc:picChg>
      </pc:sldChg>
      <pc:sldChg chg="delSp mod">
        <pc:chgData name="Lio Louis" userId="40535e25-3538-4be6-87fe-f9c684ea3606" providerId="ADAL" clId="{2004C0C3-44C3-492A-80CB-C270B75760D5}" dt="2023-10-12T21:41:43.163" v="625" actId="478"/>
        <pc:sldMkLst>
          <pc:docMk/>
          <pc:sldMk cId="2371203425" sldId="300"/>
        </pc:sldMkLst>
        <pc:spChg chg="del">
          <ac:chgData name="Lio Louis" userId="40535e25-3538-4be6-87fe-f9c684ea3606" providerId="ADAL" clId="{2004C0C3-44C3-492A-80CB-C270B75760D5}" dt="2023-10-12T21:41:43.163" v="625" actId="478"/>
          <ac:spMkLst>
            <pc:docMk/>
            <pc:sldMk cId="2371203425" sldId="300"/>
            <ac:spMk id="8" creationId="{9E50E73D-95BC-01F8-91E4-09C170F5D3A8}"/>
          </ac:spMkLst>
        </pc:spChg>
        <pc:picChg chg="del">
          <ac:chgData name="Lio Louis" userId="40535e25-3538-4be6-87fe-f9c684ea3606" providerId="ADAL" clId="{2004C0C3-44C3-492A-80CB-C270B75760D5}" dt="2023-10-12T21:41:15.137" v="618" actId="478"/>
          <ac:picMkLst>
            <pc:docMk/>
            <pc:sldMk cId="2371203425" sldId="300"/>
            <ac:picMk id="2" creationId="{F1D4CD45-360D-140E-BE9D-46C0737E8BB2}"/>
          </ac:picMkLst>
        </pc:picChg>
      </pc:sldChg>
      <pc:sldChg chg="delSp modSp mod">
        <pc:chgData name="Lio Louis" userId="40535e25-3538-4be6-87fe-f9c684ea3606" providerId="ADAL" clId="{2004C0C3-44C3-492A-80CB-C270B75760D5}" dt="2023-10-12T21:41:49.163" v="627" actId="478"/>
        <pc:sldMkLst>
          <pc:docMk/>
          <pc:sldMk cId="2210144663" sldId="301"/>
        </pc:sldMkLst>
        <pc:spChg chg="del mod">
          <ac:chgData name="Lio Louis" userId="40535e25-3538-4be6-87fe-f9c684ea3606" providerId="ADAL" clId="{2004C0C3-44C3-492A-80CB-C270B75760D5}" dt="2023-10-12T21:41:49.163" v="627" actId="478"/>
          <ac:spMkLst>
            <pc:docMk/>
            <pc:sldMk cId="2210144663" sldId="301"/>
            <ac:spMk id="8" creationId="{14636F31-6E0E-89B5-C0B1-DF2644A1A9C9}"/>
          </ac:spMkLst>
        </pc:spChg>
        <pc:picChg chg="del">
          <ac:chgData name="Lio Louis" userId="40535e25-3538-4be6-87fe-f9c684ea3606" providerId="ADAL" clId="{2004C0C3-44C3-492A-80CB-C270B75760D5}" dt="2023-10-12T21:41:20.446" v="619" actId="478"/>
          <ac:picMkLst>
            <pc:docMk/>
            <pc:sldMk cId="2210144663" sldId="301"/>
            <ac:picMk id="2" creationId="{97139BAA-6F5C-4925-CEAB-2C26B1977D29}"/>
          </ac:picMkLst>
        </pc:picChg>
      </pc:sldChg>
      <pc:sldChg chg="addSp delSp modSp mod">
        <pc:chgData name="Lio Louis" userId="40535e25-3538-4be6-87fe-f9c684ea3606" providerId="ADAL" clId="{2004C0C3-44C3-492A-80CB-C270B75760D5}" dt="2023-10-12T21:44:17.117" v="662" actId="478"/>
        <pc:sldMkLst>
          <pc:docMk/>
          <pc:sldMk cId="2826025816" sldId="304"/>
        </pc:sldMkLst>
        <pc:spChg chg="del">
          <ac:chgData name="Lio Louis" userId="40535e25-3538-4be6-87fe-f9c684ea3606" providerId="ADAL" clId="{2004C0C3-44C3-492A-80CB-C270B75760D5}" dt="2023-10-12T21:44:17.117" v="662" actId="478"/>
          <ac:spMkLst>
            <pc:docMk/>
            <pc:sldMk cId="2826025816" sldId="304"/>
            <ac:spMk id="169" creationId="{67C15AE2-9E2F-A07C-5402-B178021CCF29}"/>
          </ac:spMkLst>
        </pc:spChg>
        <pc:picChg chg="add del mod">
          <ac:chgData name="Lio Louis" userId="40535e25-3538-4be6-87fe-f9c684ea3606" providerId="ADAL" clId="{2004C0C3-44C3-492A-80CB-C270B75760D5}" dt="2023-10-12T21:44:15.428" v="661" actId="478"/>
          <ac:picMkLst>
            <pc:docMk/>
            <pc:sldMk cId="2826025816" sldId="304"/>
            <ac:picMk id="4" creationId="{6C75C3BB-A65E-EA65-9A66-895E387F793D}"/>
          </ac:picMkLst>
        </pc:picChg>
      </pc:sldChg>
      <pc:sldChg chg="add del">
        <pc:chgData name="Lio Louis" userId="40535e25-3538-4be6-87fe-f9c684ea3606" providerId="ADAL" clId="{2004C0C3-44C3-492A-80CB-C270B75760D5}" dt="2023-10-12T21:29:21.493" v="573" actId="47"/>
        <pc:sldMkLst>
          <pc:docMk/>
          <pc:sldMk cId="1096964968" sldId="306"/>
        </pc:sldMkLst>
      </pc:sldChg>
      <pc:sldChg chg="addSp delSp modSp mod">
        <pc:chgData name="Lio Louis" userId="40535e25-3538-4be6-87fe-f9c684ea3606" providerId="ADAL" clId="{2004C0C3-44C3-492A-80CB-C270B75760D5}" dt="2023-10-12T21:44:20.855" v="664" actId="478"/>
        <pc:sldMkLst>
          <pc:docMk/>
          <pc:sldMk cId="977785288" sldId="309"/>
        </pc:sldMkLst>
        <pc:spChg chg="del">
          <ac:chgData name="Lio Louis" userId="40535e25-3538-4be6-87fe-f9c684ea3606" providerId="ADAL" clId="{2004C0C3-44C3-492A-80CB-C270B75760D5}" dt="2023-10-12T21:44:20.855" v="664" actId="478"/>
          <ac:spMkLst>
            <pc:docMk/>
            <pc:sldMk cId="977785288" sldId="309"/>
            <ac:spMk id="79" creationId="{B94B89F4-83FA-97DB-CEE4-EC6F927BE814}"/>
          </ac:spMkLst>
        </pc:spChg>
        <pc:picChg chg="add del mod">
          <ac:chgData name="Lio Louis" userId="40535e25-3538-4be6-87fe-f9c684ea3606" providerId="ADAL" clId="{2004C0C3-44C3-492A-80CB-C270B75760D5}" dt="2023-10-12T21:44:19.243" v="663" actId="478"/>
          <ac:picMkLst>
            <pc:docMk/>
            <pc:sldMk cId="977785288" sldId="309"/>
            <ac:picMk id="4" creationId="{13EE8C47-865C-7C2D-9D94-0B81F3024A91}"/>
          </ac:picMkLst>
        </pc:picChg>
      </pc:sldChg>
      <pc:sldChg chg="addSp delSp modSp mod">
        <pc:chgData name="Lio Louis" userId="40535e25-3538-4be6-87fe-f9c684ea3606" providerId="ADAL" clId="{2004C0C3-44C3-492A-80CB-C270B75760D5}" dt="2023-10-12T21:44:27.308" v="666" actId="478"/>
        <pc:sldMkLst>
          <pc:docMk/>
          <pc:sldMk cId="1106759070" sldId="310"/>
        </pc:sldMkLst>
        <pc:spChg chg="del">
          <ac:chgData name="Lio Louis" userId="40535e25-3538-4be6-87fe-f9c684ea3606" providerId="ADAL" clId="{2004C0C3-44C3-492A-80CB-C270B75760D5}" dt="2023-10-12T21:44:27.308" v="666" actId="478"/>
          <ac:spMkLst>
            <pc:docMk/>
            <pc:sldMk cId="1106759070" sldId="310"/>
            <ac:spMk id="97" creationId="{1BDB4D48-20B9-9326-0CE5-6F77F6604EAC}"/>
          </ac:spMkLst>
        </pc:spChg>
        <pc:picChg chg="add del mod">
          <ac:chgData name="Lio Louis" userId="40535e25-3538-4be6-87fe-f9c684ea3606" providerId="ADAL" clId="{2004C0C3-44C3-492A-80CB-C270B75760D5}" dt="2023-10-12T21:44:24.069" v="665" actId="478"/>
          <ac:picMkLst>
            <pc:docMk/>
            <pc:sldMk cId="1106759070" sldId="310"/>
            <ac:picMk id="4" creationId="{3F2E07C6-515A-6454-6A79-CEA3CCCB8CBB}"/>
          </ac:picMkLst>
        </pc:picChg>
      </pc:sldChg>
      <pc:sldChg chg="addSp delSp modSp mod">
        <pc:chgData name="Lio Louis" userId="40535e25-3538-4be6-87fe-f9c684ea3606" providerId="ADAL" clId="{2004C0C3-44C3-492A-80CB-C270B75760D5}" dt="2023-10-12T21:44:08.421" v="658" actId="478"/>
        <pc:sldMkLst>
          <pc:docMk/>
          <pc:sldMk cId="163969380" sldId="311"/>
        </pc:sldMkLst>
        <pc:spChg chg="del">
          <ac:chgData name="Lio Louis" userId="40535e25-3538-4be6-87fe-f9c684ea3606" providerId="ADAL" clId="{2004C0C3-44C3-492A-80CB-C270B75760D5}" dt="2023-10-12T21:44:08.421" v="658" actId="478"/>
          <ac:spMkLst>
            <pc:docMk/>
            <pc:sldMk cId="163969380" sldId="311"/>
            <ac:spMk id="8" creationId="{55066B57-5EC8-397E-BEEF-F8D96B3477B7}"/>
          </ac:spMkLst>
        </pc:spChg>
        <pc:picChg chg="add del mod">
          <ac:chgData name="Lio Louis" userId="40535e25-3538-4be6-87fe-f9c684ea3606" providerId="ADAL" clId="{2004C0C3-44C3-492A-80CB-C270B75760D5}" dt="2023-10-12T21:44:06.723" v="657" actId="478"/>
          <ac:picMkLst>
            <pc:docMk/>
            <pc:sldMk cId="163969380" sldId="311"/>
            <ac:picMk id="6" creationId="{877AD6F2-61CB-40CA-36BF-34A5E57F72A2}"/>
          </ac:picMkLst>
        </pc:picChg>
      </pc:sldChg>
      <pc:sldChg chg="addSp delSp modSp mod">
        <pc:chgData name="Lio Louis" userId="40535e25-3538-4be6-87fe-f9c684ea3606" providerId="ADAL" clId="{2004C0C3-44C3-492A-80CB-C270B75760D5}" dt="2023-10-12T21:44:51.046" v="668" actId="478"/>
        <pc:sldMkLst>
          <pc:docMk/>
          <pc:sldMk cId="2750552870" sldId="312"/>
        </pc:sldMkLst>
        <pc:spChg chg="del">
          <ac:chgData name="Lio Louis" userId="40535e25-3538-4be6-87fe-f9c684ea3606" providerId="ADAL" clId="{2004C0C3-44C3-492A-80CB-C270B75760D5}" dt="2023-10-12T21:44:51.046" v="668" actId="478"/>
          <ac:spMkLst>
            <pc:docMk/>
            <pc:sldMk cId="2750552870" sldId="312"/>
            <ac:spMk id="127" creationId="{7173564D-790F-3CD3-9D0B-361E810520C4}"/>
          </ac:spMkLst>
        </pc:spChg>
        <pc:picChg chg="add del mod">
          <ac:chgData name="Lio Louis" userId="40535e25-3538-4be6-87fe-f9c684ea3606" providerId="ADAL" clId="{2004C0C3-44C3-492A-80CB-C270B75760D5}" dt="2023-10-12T21:44:46.036" v="667" actId="478"/>
          <ac:picMkLst>
            <pc:docMk/>
            <pc:sldMk cId="2750552870" sldId="312"/>
            <ac:picMk id="4" creationId="{1FB8FD77-F8EB-21D9-C490-2F9BDBE5EB95}"/>
          </ac:picMkLst>
        </pc:picChg>
      </pc:sldChg>
      <pc:sldChg chg="addSp delSp modSp mod">
        <pc:chgData name="Lio Louis" userId="40535e25-3538-4be6-87fe-f9c684ea3606" providerId="ADAL" clId="{2004C0C3-44C3-492A-80CB-C270B75760D5}" dt="2023-10-12T21:44:57.039" v="671" actId="478"/>
        <pc:sldMkLst>
          <pc:docMk/>
          <pc:sldMk cId="3301644144" sldId="313"/>
        </pc:sldMkLst>
        <pc:spChg chg="del mod">
          <ac:chgData name="Lio Louis" userId="40535e25-3538-4be6-87fe-f9c684ea3606" providerId="ADAL" clId="{2004C0C3-44C3-492A-80CB-C270B75760D5}" dt="2023-10-12T21:44:57.039" v="671" actId="478"/>
          <ac:spMkLst>
            <pc:docMk/>
            <pc:sldMk cId="3301644144" sldId="313"/>
            <ac:spMk id="327" creationId="{C5BB61E2-79B6-9A52-E9E0-EF76B7B502C5}"/>
          </ac:spMkLst>
        </pc:spChg>
        <pc:picChg chg="add del mod">
          <ac:chgData name="Lio Louis" userId="40535e25-3538-4be6-87fe-f9c684ea3606" providerId="ADAL" clId="{2004C0C3-44C3-492A-80CB-C270B75760D5}" dt="2023-10-12T21:44:53.188" v="669" actId="478"/>
          <ac:picMkLst>
            <pc:docMk/>
            <pc:sldMk cId="3301644144" sldId="313"/>
            <ac:picMk id="4" creationId="{39C298AE-3007-E1C7-C7C3-B0C77DBB2FD2}"/>
          </ac:picMkLst>
        </pc:picChg>
      </pc:sldChg>
      <pc:sldChg chg="modSp add mod">
        <pc:chgData name="Lio Louis" userId="40535e25-3538-4be6-87fe-f9c684ea3606" providerId="ADAL" clId="{2004C0C3-44C3-492A-80CB-C270B75760D5}" dt="2023-10-12T20:42:22.338" v="344" actId="207"/>
        <pc:sldMkLst>
          <pc:docMk/>
          <pc:sldMk cId="4245341407" sldId="314"/>
        </pc:sldMkLst>
        <pc:graphicFrameChg chg="mod">
          <ac:chgData name="Lio Louis" userId="40535e25-3538-4be6-87fe-f9c684ea3606" providerId="ADAL" clId="{2004C0C3-44C3-492A-80CB-C270B75760D5}" dt="2023-10-12T20:42:22.338" v="344" actId="207"/>
          <ac:graphicFrameMkLst>
            <pc:docMk/>
            <pc:sldMk cId="4245341407" sldId="314"/>
            <ac:graphicFrameMk id="13" creationId="{9A36FA91-9476-DD3C-FC04-9B2688852212}"/>
          </ac:graphicFrameMkLst>
        </pc:graphicFrameChg>
        <pc:picChg chg="mod">
          <ac:chgData name="Lio Louis" userId="40535e25-3538-4be6-87fe-f9c684ea3606" providerId="ADAL" clId="{2004C0C3-44C3-492A-80CB-C270B75760D5}" dt="2023-10-12T20:41:55.871" v="340" actId="1076"/>
          <ac:picMkLst>
            <pc:docMk/>
            <pc:sldMk cId="4245341407" sldId="314"/>
            <ac:picMk id="21" creationId="{EDC3AE54-6A81-534B-C1E6-FF1E699AA22C}"/>
          </ac:picMkLst>
        </pc:picChg>
      </pc:sldChg>
      <pc:sldChg chg="delSp modSp add del mod">
        <pc:chgData name="Lio Louis" userId="40535e25-3538-4be6-87fe-f9c684ea3606" providerId="ADAL" clId="{2004C0C3-44C3-492A-80CB-C270B75760D5}" dt="2023-10-12T21:42:58.861" v="635" actId="47"/>
        <pc:sldMkLst>
          <pc:docMk/>
          <pc:sldMk cId="4032440157" sldId="315"/>
        </pc:sldMkLst>
        <pc:spChg chg="del">
          <ac:chgData name="Lio Louis" userId="40535e25-3538-4be6-87fe-f9c684ea3606" providerId="ADAL" clId="{2004C0C3-44C3-492A-80CB-C270B75760D5}" dt="2023-10-12T21:41:52" v="628" actId="478"/>
          <ac:spMkLst>
            <pc:docMk/>
            <pc:sldMk cId="4032440157" sldId="315"/>
            <ac:spMk id="132" creationId="{CBB1FD53-7EA7-7D38-7647-AA2B29BF3BC0}"/>
          </ac:spMkLst>
        </pc:spChg>
        <pc:grpChg chg="mod">
          <ac:chgData name="Lio Louis" userId="40535e25-3538-4be6-87fe-f9c684ea3606" providerId="ADAL" clId="{2004C0C3-44C3-492A-80CB-C270B75760D5}" dt="2023-10-12T20:42:01.637" v="342" actId="1076"/>
          <ac:grpSpMkLst>
            <pc:docMk/>
            <pc:sldMk cId="4032440157" sldId="315"/>
            <ac:grpSpMk id="25" creationId="{8A820AC6-9828-DC5A-3C15-6CD803DCFF16}"/>
          </ac:grpSpMkLst>
        </pc:grpChg>
        <pc:graphicFrameChg chg="mod">
          <ac:chgData name="Lio Louis" userId="40535e25-3538-4be6-87fe-f9c684ea3606" providerId="ADAL" clId="{2004C0C3-44C3-492A-80CB-C270B75760D5}" dt="2023-10-12T20:41:40.530" v="338" actId="207"/>
          <ac:graphicFrameMkLst>
            <pc:docMk/>
            <pc:sldMk cId="4032440157" sldId="315"/>
            <ac:graphicFrameMk id="13" creationId="{9A36FA91-9476-DD3C-FC04-9B2688852212}"/>
          </ac:graphicFrameMkLst>
        </pc:graphicFrameChg>
        <pc:picChg chg="mod">
          <ac:chgData name="Lio Louis" userId="40535e25-3538-4be6-87fe-f9c684ea3606" providerId="ADAL" clId="{2004C0C3-44C3-492A-80CB-C270B75760D5}" dt="2023-10-12T21:31:59.283" v="578" actId="207"/>
          <ac:picMkLst>
            <pc:docMk/>
            <pc:sldMk cId="4032440157" sldId="315"/>
            <ac:picMk id="15" creationId="{6B191D48-A93A-4C7D-B651-77FE0ADA399D}"/>
          </ac:picMkLst>
        </pc:picChg>
        <pc:picChg chg="mod">
          <ac:chgData name="Lio Louis" userId="40535e25-3538-4be6-87fe-f9c684ea3606" providerId="ADAL" clId="{2004C0C3-44C3-492A-80CB-C270B75760D5}" dt="2023-10-12T21:32:57.077" v="579" actId="207"/>
          <ac:picMkLst>
            <pc:docMk/>
            <pc:sldMk cId="4032440157" sldId="315"/>
            <ac:picMk id="17" creationId="{607C2EA0-3A3F-9C52-D7EF-C408DB03D8F0}"/>
          </ac:picMkLst>
        </pc:picChg>
        <pc:picChg chg="mod">
          <ac:chgData name="Lio Louis" userId="40535e25-3538-4be6-87fe-f9c684ea3606" providerId="ADAL" clId="{2004C0C3-44C3-492A-80CB-C270B75760D5}" dt="2023-10-12T21:33:48.414" v="580" actId="207"/>
          <ac:picMkLst>
            <pc:docMk/>
            <pc:sldMk cId="4032440157" sldId="315"/>
            <ac:picMk id="19" creationId="{9C925A46-716B-3981-64B5-B06D99432A19}"/>
          </ac:picMkLst>
        </pc:picChg>
        <pc:picChg chg="mod">
          <ac:chgData name="Lio Louis" userId="40535e25-3538-4be6-87fe-f9c684ea3606" providerId="ADAL" clId="{2004C0C3-44C3-492A-80CB-C270B75760D5}" dt="2023-10-12T21:34:00.803" v="581" actId="207"/>
          <ac:picMkLst>
            <pc:docMk/>
            <pc:sldMk cId="4032440157" sldId="315"/>
            <ac:picMk id="21" creationId="{EDC3AE54-6A81-534B-C1E6-FF1E699AA22C}"/>
          </ac:picMkLst>
        </pc:picChg>
        <pc:picChg chg="del">
          <ac:chgData name="Lio Louis" userId="40535e25-3538-4be6-87fe-f9c684ea3606" providerId="ADAL" clId="{2004C0C3-44C3-492A-80CB-C270B75760D5}" dt="2023-10-12T21:41:22.991" v="620" actId="478"/>
          <ac:picMkLst>
            <pc:docMk/>
            <pc:sldMk cId="4032440157" sldId="315"/>
            <ac:picMk id="91" creationId="{4F7C7E95-BD27-2B8D-4CF2-1F636ECF64B0}"/>
          </ac:picMkLst>
        </pc:picChg>
      </pc:sldChg>
      <pc:sldChg chg="modSp add modTransition modAnim">
        <pc:chgData name="Lio Louis" userId="40535e25-3538-4be6-87fe-f9c684ea3606" providerId="ADAL" clId="{2004C0C3-44C3-492A-80CB-C270B75760D5}" dt="2023-10-12T20:41:28.468" v="337"/>
        <pc:sldMkLst>
          <pc:docMk/>
          <pc:sldMk cId="332042436" sldId="316"/>
        </pc:sldMkLst>
        <pc:graphicFrameChg chg="mod">
          <ac:chgData name="Lio Louis" userId="40535e25-3538-4be6-87fe-f9c684ea3606" providerId="ADAL" clId="{2004C0C3-44C3-492A-80CB-C270B75760D5}" dt="2023-10-12T20:40:17.980" v="334" actId="207"/>
          <ac:graphicFrameMkLst>
            <pc:docMk/>
            <pc:sldMk cId="332042436" sldId="316"/>
            <ac:graphicFrameMk id="13" creationId="{9A36FA91-9476-DD3C-FC04-9B2688852212}"/>
          </ac:graphicFrameMkLst>
        </pc:graphicFrameChg>
      </pc:sldChg>
      <pc:sldChg chg="addSp delSp modSp mod">
        <pc:chgData name="Lio Louis" userId="40535e25-3538-4be6-87fe-f9c684ea3606" providerId="ADAL" clId="{2004C0C3-44C3-492A-80CB-C270B75760D5}" dt="2023-10-12T21:43:58.676" v="654" actId="478"/>
        <pc:sldMkLst>
          <pc:docMk/>
          <pc:sldMk cId="2719029446" sldId="317"/>
        </pc:sldMkLst>
        <pc:spChg chg="del">
          <ac:chgData name="Lio Louis" userId="40535e25-3538-4be6-87fe-f9c684ea3606" providerId="ADAL" clId="{2004C0C3-44C3-492A-80CB-C270B75760D5}" dt="2023-10-12T21:43:57.931" v="653" actId="478"/>
          <ac:spMkLst>
            <pc:docMk/>
            <pc:sldMk cId="2719029446" sldId="317"/>
            <ac:spMk id="120" creationId="{2E67A33B-B6FF-D586-642A-F879CD1060AD}"/>
          </ac:spMkLst>
        </pc:spChg>
        <pc:picChg chg="add del mod">
          <ac:chgData name="Lio Louis" userId="40535e25-3538-4be6-87fe-f9c684ea3606" providerId="ADAL" clId="{2004C0C3-44C3-492A-80CB-C270B75760D5}" dt="2023-10-12T21:43:58.676" v="654" actId="478"/>
          <ac:picMkLst>
            <pc:docMk/>
            <pc:sldMk cId="2719029446" sldId="317"/>
            <ac:picMk id="7" creationId="{FE6FFA63-70FD-5EDA-8F1D-075F52CB9073}"/>
          </ac:picMkLst>
        </pc:picChg>
      </pc:sldChg>
      <pc:sldChg chg="addSp delSp modSp mod">
        <pc:chgData name="Lio Louis" userId="40535e25-3538-4be6-87fe-f9c684ea3606" providerId="ADAL" clId="{2004C0C3-44C3-492A-80CB-C270B75760D5}" dt="2023-10-12T21:44:03.967" v="656" actId="478"/>
        <pc:sldMkLst>
          <pc:docMk/>
          <pc:sldMk cId="1695007612" sldId="319"/>
        </pc:sldMkLst>
        <pc:spChg chg="del">
          <ac:chgData name="Lio Louis" userId="40535e25-3538-4be6-87fe-f9c684ea3606" providerId="ADAL" clId="{2004C0C3-44C3-492A-80CB-C270B75760D5}" dt="2023-10-12T21:44:03.967" v="656" actId="478"/>
          <ac:spMkLst>
            <pc:docMk/>
            <pc:sldMk cId="1695007612" sldId="319"/>
            <ac:spMk id="132" creationId="{4C9BA3E7-B9DC-76E1-82A2-CBF1BA3093E8}"/>
          </ac:spMkLst>
        </pc:spChg>
        <pc:picChg chg="add del mod">
          <ac:chgData name="Lio Louis" userId="40535e25-3538-4be6-87fe-f9c684ea3606" providerId="ADAL" clId="{2004C0C3-44C3-492A-80CB-C270B75760D5}" dt="2023-10-12T21:44:02.396" v="655" actId="478"/>
          <ac:picMkLst>
            <pc:docMk/>
            <pc:sldMk cId="1695007612" sldId="319"/>
            <ac:picMk id="4" creationId="{1C3C7DB3-6337-C65D-88BE-13255ADEE311}"/>
          </ac:picMkLst>
        </pc:picChg>
      </pc:sldChg>
      <pc:sldChg chg="add del">
        <pc:chgData name="Lio Louis" userId="40535e25-3538-4be6-87fe-f9c684ea3606" providerId="ADAL" clId="{2004C0C3-44C3-492A-80CB-C270B75760D5}" dt="2023-10-12T21:19:01.710" v="487" actId="2696"/>
        <pc:sldMkLst>
          <pc:docMk/>
          <pc:sldMk cId="706794506" sldId="320"/>
        </pc:sldMkLst>
      </pc:sldChg>
      <pc:sldChg chg="add del">
        <pc:chgData name="Lio Louis" userId="40535e25-3538-4be6-87fe-f9c684ea3606" providerId="ADAL" clId="{2004C0C3-44C3-492A-80CB-C270B75760D5}" dt="2023-10-12T21:19:08.527" v="488" actId="47"/>
        <pc:sldMkLst>
          <pc:docMk/>
          <pc:sldMk cId="3697538049" sldId="321"/>
        </pc:sldMkLst>
      </pc:sldChg>
      <pc:sldChg chg="add del">
        <pc:chgData name="Lio Louis" userId="40535e25-3538-4be6-87fe-f9c684ea3606" providerId="ADAL" clId="{2004C0C3-44C3-492A-80CB-C270B75760D5}" dt="2023-10-12T21:19:08.527" v="488" actId="47"/>
        <pc:sldMkLst>
          <pc:docMk/>
          <pc:sldMk cId="4119322218" sldId="322"/>
        </pc:sldMkLst>
      </pc:sldChg>
      <pc:sldChg chg="del">
        <pc:chgData name="Lio Louis" userId="40535e25-3538-4be6-87fe-f9c684ea3606" providerId="ADAL" clId="{2004C0C3-44C3-492A-80CB-C270B75760D5}" dt="2023-10-12T21:34:40.703" v="583" actId="47"/>
        <pc:sldMkLst>
          <pc:docMk/>
          <pc:sldMk cId="3998058775" sldId="323"/>
        </pc:sldMkLst>
      </pc:sldChg>
      <pc:sldChg chg="del">
        <pc:chgData name="Lio Louis" userId="40535e25-3538-4be6-87fe-f9c684ea3606" providerId="ADAL" clId="{2004C0C3-44C3-492A-80CB-C270B75760D5}" dt="2023-10-12T21:34:42.063" v="584" actId="47"/>
        <pc:sldMkLst>
          <pc:docMk/>
          <pc:sldMk cId="790692754" sldId="324"/>
        </pc:sldMkLst>
      </pc:sldChg>
      <pc:sldChg chg="del">
        <pc:chgData name="Lio Louis" userId="40535e25-3538-4be6-87fe-f9c684ea3606" providerId="ADAL" clId="{2004C0C3-44C3-492A-80CB-C270B75760D5}" dt="2023-10-12T21:34:34.338" v="582" actId="47"/>
        <pc:sldMkLst>
          <pc:docMk/>
          <pc:sldMk cId="2078353249" sldId="325"/>
        </pc:sldMkLst>
      </pc:sldChg>
      <pc:sldChg chg="del">
        <pc:chgData name="Lio Louis" userId="40535e25-3538-4be6-87fe-f9c684ea3606" providerId="ADAL" clId="{2004C0C3-44C3-492A-80CB-C270B75760D5}" dt="2023-10-12T21:34:44.907" v="585" actId="47"/>
        <pc:sldMkLst>
          <pc:docMk/>
          <pc:sldMk cId="1051730279" sldId="326"/>
        </pc:sldMkLst>
      </pc:sldChg>
      <pc:sldChg chg="modSp add del">
        <pc:chgData name="Lio Louis" userId="40535e25-3538-4be6-87fe-f9c684ea3606" providerId="ADAL" clId="{2004C0C3-44C3-492A-80CB-C270B75760D5}" dt="2023-10-12T21:36:14.261" v="597" actId="47"/>
        <pc:sldMkLst>
          <pc:docMk/>
          <pc:sldMk cId="1021001584" sldId="327"/>
        </pc:sldMkLst>
        <pc:graphicFrameChg chg="mod">
          <ac:chgData name="Lio Louis" userId="40535e25-3538-4be6-87fe-f9c684ea3606" providerId="ADAL" clId="{2004C0C3-44C3-492A-80CB-C270B75760D5}" dt="2023-10-12T21:20:05.489" v="497" actId="207"/>
          <ac:graphicFrameMkLst>
            <pc:docMk/>
            <pc:sldMk cId="1021001584" sldId="327"/>
            <ac:graphicFrameMk id="2" creationId="{1084CB8F-198A-D804-6DB0-903E58F4D723}"/>
          </ac:graphicFrameMkLst>
        </pc:graphicFrameChg>
      </pc:sldChg>
      <pc:sldChg chg="modSp add del">
        <pc:chgData name="Lio Louis" userId="40535e25-3538-4be6-87fe-f9c684ea3606" providerId="ADAL" clId="{2004C0C3-44C3-492A-80CB-C270B75760D5}" dt="2023-10-12T21:36:12.818" v="596" actId="47"/>
        <pc:sldMkLst>
          <pc:docMk/>
          <pc:sldMk cId="42379695" sldId="328"/>
        </pc:sldMkLst>
        <pc:graphicFrameChg chg="mod">
          <ac:chgData name="Lio Louis" userId="40535e25-3538-4be6-87fe-f9c684ea3606" providerId="ADAL" clId="{2004C0C3-44C3-492A-80CB-C270B75760D5}" dt="2023-10-12T21:19:58.262" v="496" actId="207"/>
          <ac:graphicFrameMkLst>
            <pc:docMk/>
            <pc:sldMk cId="42379695" sldId="328"/>
            <ac:graphicFrameMk id="2" creationId="{1084CB8F-198A-D804-6DB0-903E58F4D723}"/>
          </ac:graphicFrameMkLst>
        </pc:graphicFrameChg>
      </pc:sldChg>
      <pc:sldChg chg="modSp add del">
        <pc:chgData name="Lio Louis" userId="40535e25-3538-4be6-87fe-f9c684ea3606" providerId="ADAL" clId="{2004C0C3-44C3-492A-80CB-C270B75760D5}" dt="2023-10-12T21:36:08.922" v="594" actId="47"/>
        <pc:sldMkLst>
          <pc:docMk/>
          <pc:sldMk cId="1200799545" sldId="329"/>
        </pc:sldMkLst>
        <pc:graphicFrameChg chg="mod">
          <ac:chgData name="Lio Louis" userId="40535e25-3538-4be6-87fe-f9c684ea3606" providerId="ADAL" clId="{2004C0C3-44C3-492A-80CB-C270B75760D5}" dt="2023-10-12T21:19:44.455" v="494" actId="207"/>
          <ac:graphicFrameMkLst>
            <pc:docMk/>
            <pc:sldMk cId="1200799545" sldId="329"/>
            <ac:graphicFrameMk id="2" creationId="{1084CB8F-198A-D804-6DB0-903E58F4D723}"/>
          </ac:graphicFrameMkLst>
        </pc:graphicFrameChg>
      </pc:sldChg>
      <pc:sldChg chg="modSp add del">
        <pc:chgData name="Lio Louis" userId="40535e25-3538-4be6-87fe-f9c684ea3606" providerId="ADAL" clId="{2004C0C3-44C3-492A-80CB-C270B75760D5}" dt="2023-10-12T21:36:10.133" v="595" actId="47"/>
        <pc:sldMkLst>
          <pc:docMk/>
          <pc:sldMk cId="1775716920" sldId="330"/>
        </pc:sldMkLst>
        <pc:graphicFrameChg chg="mod">
          <ac:chgData name="Lio Louis" userId="40535e25-3538-4be6-87fe-f9c684ea3606" providerId="ADAL" clId="{2004C0C3-44C3-492A-80CB-C270B75760D5}" dt="2023-10-12T21:19:53.510" v="495" actId="207"/>
          <ac:graphicFrameMkLst>
            <pc:docMk/>
            <pc:sldMk cId="1775716920" sldId="330"/>
            <ac:graphicFrameMk id="2" creationId="{1084CB8F-198A-D804-6DB0-903E58F4D723}"/>
          </ac:graphicFrameMkLst>
        </pc:graphicFrameChg>
      </pc:sldChg>
      <pc:sldChg chg="delSp mod">
        <pc:chgData name="Lio Louis" userId="40535e25-3538-4be6-87fe-f9c684ea3606" providerId="ADAL" clId="{2004C0C3-44C3-492A-80CB-C270B75760D5}" dt="2023-10-12T21:43:46.446" v="648" actId="478"/>
        <pc:sldMkLst>
          <pc:docMk/>
          <pc:sldMk cId="1483524614" sldId="331"/>
        </pc:sldMkLst>
        <pc:spChg chg="del">
          <ac:chgData name="Lio Louis" userId="40535e25-3538-4be6-87fe-f9c684ea3606" providerId="ADAL" clId="{2004C0C3-44C3-492A-80CB-C270B75760D5}" dt="2023-10-12T21:43:45.731" v="647" actId="478"/>
          <ac:spMkLst>
            <pc:docMk/>
            <pc:sldMk cId="1483524614" sldId="331"/>
            <ac:spMk id="13" creationId="{D33C8D18-C345-69D7-8144-F3BE9438EA0A}"/>
          </ac:spMkLst>
        </pc:spChg>
        <pc:picChg chg="del">
          <ac:chgData name="Lio Louis" userId="40535e25-3538-4be6-87fe-f9c684ea3606" providerId="ADAL" clId="{2004C0C3-44C3-492A-80CB-C270B75760D5}" dt="2023-10-12T21:43:46.446" v="648" actId="478"/>
          <ac:picMkLst>
            <pc:docMk/>
            <pc:sldMk cId="1483524614" sldId="331"/>
            <ac:picMk id="11" creationId="{714E5DCB-95C1-FCEF-79E2-4699A9FF1230}"/>
          </ac:picMkLst>
        </pc:picChg>
      </pc:sldChg>
      <pc:sldChg chg="delSp add mod">
        <pc:chgData name="Lio Louis" userId="40535e25-3538-4be6-87fe-f9c684ea3606" providerId="ADAL" clId="{2004C0C3-44C3-492A-80CB-C270B75760D5}" dt="2023-10-12T21:43:55.707" v="652" actId="478"/>
        <pc:sldMkLst>
          <pc:docMk/>
          <pc:sldMk cId="4059671981" sldId="332"/>
        </pc:sldMkLst>
        <pc:spChg chg="del">
          <ac:chgData name="Lio Louis" userId="40535e25-3538-4be6-87fe-f9c684ea3606" providerId="ADAL" clId="{2004C0C3-44C3-492A-80CB-C270B75760D5}" dt="2023-10-12T21:43:55.707" v="652" actId="478"/>
          <ac:spMkLst>
            <pc:docMk/>
            <pc:sldMk cId="4059671981" sldId="332"/>
            <ac:spMk id="5" creationId="{29728BA0-FD4D-780F-09C4-1E53F95B0114}"/>
          </ac:spMkLst>
        </pc:spChg>
        <pc:picChg chg="del">
          <ac:chgData name="Lio Louis" userId="40535e25-3538-4be6-87fe-f9c684ea3606" providerId="ADAL" clId="{2004C0C3-44C3-492A-80CB-C270B75760D5}" dt="2023-10-12T21:43:53.752" v="651" actId="478"/>
          <ac:picMkLst>
            <pc:docMk/>
            <pc:sldMk cId="4059671981" sldId="332"/>
            <ac:picMk id="131" creationId="{F2098C5E-D449-1904-8766-ECDC4BD51C8F}"/>
          </ac:picMkLst>
        </pc:picChg>
      </pc:sldChg>
      <pc:sldChg chg="delSp mod">
        <pc:chgData name="Lio Louis" userId="40535e25-3538-4be6-87fe-f9c684ea3606" providerId="ADAL" clId="{2004C0C3-44C3-492A-80CB-C270B75760D5}" dt="2023-10-12T21:41:55.541" v="629" actId="478"/>
        <pc:sldMkLst>
          <pc:docMk/>
          <pc:sldMk cId="1604305992" sldId="333"/>
        </pc:sldMkLst>
        <pc:spChg chg="del">
          <ac:chgData name="Lio Louis" userId="40535e25-3538-4be6-87fe-f9c684ea3606" providerId="ADAL" clId="{2004C0C3-44C3-492A-80CB-C270B75760D5}" dt="2023-10-12T21:41:55.541" v="629" actId="478"/>
          <ac:spMkLst>
            <pc:docMk/>
            <pc:sldMk cId="1604305992" sldId="333"/>
            <ac:spMk id="132" creationId="{CBB1FD53-7EA7-7D38-7647-AA2B29BF3BC0}"/>
          </ac:spMkLst>
        </pc:spChg>
        <pc:picChg chg="del">
          <ac:chgData name="Lio Louis" userId="40535e25-3538-4be6-87fe-f9c684ea3606" providerId="ADAL" clId="{2004C0C3-44C3-492A-80CB-C270B75760D5}" dt="2023-10-12T21:41:25.486" v="621" actId="478"/>
          <ac:picMkLst>
            <pc:docMk/>
            <pc:sldMk cId="1604305992" sldId="333"/>
            <ac:picMk id="91" creationId="{4F7C7E95-BD27-2B8D-4CF2-1F636ECF64B0}"/>
          </ac:picMkLst>
        </pc:picChg>
      </pc:sldChg>
      <pc:sldChg chg="delSp modSp add mod modTransition modAnim">
        <pc:chgData name="Lio Louis" userId="40535e25-3538-4be6-87fe-f9c684ea3606" providerId="ADAL" clId="{2004C0C3-44C3-492A-80CB-C270B75760D5}" dt="2023-10-13T01:09:21.319" v="777"/>
        <pc:sldMkLst>
          <pc:docMk/>
          <pc:sldMk cId="2585978182" sldId="334"/>
        </pc:sldMkLst>
        <pc:spChg chg="del">
          <ac:chgData name="Lio Louis" userId="40535e25-3538-4be6-87fe-f9c684ea3606" providerId="ADAL" clId="{2004C0C3-44C3-492A-80CB-C270B75760D5}" dt="2023-10-12T21:43:40.951" v="645" actId="478"/>
          <ac:spMkLst>
            <pc:docMk/>
            <pc:sldMk cId="2585978182" sldId="334"/>
            <ac:spMk id="421" creationId="{C41E65D1-B327-5CE1-8F27-6E814AA19A97}"/>
          </ac:spMkLst>
        </pc:spChg>
        <pc:graphicFrameChg chg="mod">
          <ac:chgData name="Lio Louis" userId="40535e25-3538-4be6-87fe-f9c684ea3606" providerId="ADAL" clId="{2004C0C3-44C3-492A-80CB-C270B75760D5}" dt="2023-10-12T21:37:53.592" v="611" actId="208"/>
          <ac:graphicFrameMkLst>
            <pc:docMk/>
            <pc:sldMk cId="2585978182" sldId="334"/>
            <ac:graphicFrameMk id="2" creationId="{1084CB8F-198A-D804-6DB0-903E58F4D723}"/>
          </ac:graphicFrameMkLst>
        </pc:graphicFrameChg>
        <pc:picChg chg="del">
          <ac:chgData name="Lio Louis" userId="40535e25-3538-4be6-87fe-f9c684ea3606" providerId="ADAL" clId="{2004C0C3-44C3-492A-80CB-C270B75760D5}" dt="2023-10-12T21:43:41.669" v="646" actId="478"/>
          <ac:picMkLst>
            <pc:docMk/>
            <pc:sldMk cId="2585978182" sldId="334"/>
            <ac:picMk id="404" creationId="{ECD7151B-8117-5AD1-3565-BF816E655E23}"/>
          </ac:picMkLst>
        </pc:picChg>
      </pc:sldChg>
      <pc:sldChg chg="delSp modSp add mod modTransition modAnim">
        <pc:chgData name="Lio Louis" userId="40535e25-3538-4be6-87fe-f9c684ea3606" providerId="ADAL" clId="{2004C0C3-44C3-492A-80CB-C270B75760D5}" dt="2023-10-13T01:17:52.257" v="943"/>
        <pc:sldMkLst>
          <pc:docMk/>
          <pc:sldMk cId="4108728967" sldId="335"/>
        </pc:sldMkLst>
        <pc:spChg chg="del">
          <ac:chgData name="Lio Louis" userId="40535e25-3538-4be6-87fe-f9c684ea3606" providerId="ADAL" clId="{2004C0C3-44C3-492A-80CB-C270B75760D5}" dt="2023-10-12T21:43:37.588" v="643" actId="478"/>
          <ac:spMkLst>
            <pc:docMk/>
            <pc:sldMk cId="4108728967" sldId="335"/>
            <ac:spMk id="421" creationId="{C41E65D1-B327-5CE1-8F27-6E814AA19A97}"/>
          </ac:spMkLst>
        </pc:spChg>
        <pc:graphicFrameChg chg="mod">
          <ac:chgData name="Lio Louis" userId="40535e25-3538-4be6-87fe-f9c684ea3606" providerId="ADAL" clId="{2004C0C3-44C3-492A-80CB-C270B75760D5}" dt="2023-10-13T01:17:52.257" v="943"/>
          <ac:graphicFrameMkLst>
            <pc:docMk/>
            <pc:sldMk cId="4108728967" sldId="335"/>
            <ac:graphicFrameMk id="2" creationId="{1084CB8F-198A-D804-6DB0-903E58F4D723}"/>
          </ac:graphicFrameMkLst>
        </pc:graphicFrameChg>
        <pc:picChg chg="del">
          <ac:chgData name="Lio Louis" userId="40535e25-3538-4be6-87fe-f9c684ea3606" providerId="ADAL" clId="{2004C0C3-44C3-492A-80CB-C270B75760D5}" dt="2023-10-12T21:43:38.310" v="644" actId="478"/>
          <ac:picMkLst>
            <pc:docMk/>
            <pc:sldMk cId="4108728967" sldId="335"/>
            <ac:picMk id="404" creationId="{ECD7151B-8117-5AD1-3565-BF816E655E23}"/>
          </ac:picMkLst>
        </pc:picChg>
      </pc:sldChg>
      <pc:sldChg chg="delSp modSp add mod modTransition modAnim">
        <pc:chgData name="Lio Louis" userId="40535e25-3538-4be6-87fe-f9c684ea3606" providerId="ADAL" clId="{2004C0C3-44C3-492A-80CB-C270B75760D5}" dt="2023-10-13T01:17:09.591" v="940" actId="20577"/>
        <pc:sldMkLst>
          <pc:docMk/>
          <pc:sldMk cId="399097855" sldId="336"/>
        </pc:sldMkLst>
        <pc:spChg chg="del">
          <ac:chgData name="Lio Louis" userId="40535e25-3538-4be6-87fe-f9c684ea3606" providerId="ADAL" clId="{2004C0C3-44C3-492A-80CB-C270B75760D5}" dt="2023-10-12T21:43:22.925" v="639" actId="478"/>
          <ac:spMkLst>
            <pc:docMk/>
            <pc:sldMk cId="399097855" sldId="336"/>
            <ac:spMk id="421" creationId="{C41E65D1-B327-5CE1-8F27-6E814AA19A97}"/>
          </ac:spMkLst>
        </pc:spChg>
        <pc:graphicFrameChg chg="mod">
          <ac:chgData name="Lio Louis" userId="40535e25-3538-4be6-87fe-f9c684ea3606" providerId="ADAL" clId="{2004C0C3-44C3-492A-80CB-C270B75760D5}" dt="2023-10-13T01:17:09.591" v="940" actId="20577"/>
          <ac:graphicFrameMkLst>
            <pc:docMk/>
            <pc:sldMk cId="399097855" sldId="336"/>
            <ac:graphicFrameMk id="2" creationId="{1084CB8F-198A-D804-6DB0-903E58F4D723}"/>
          </ac:graphicFrameMkLst>
        </pc:graphicFrameChg>
        <pc:picChg chg="del">
          <ac:chgData name="Lio Louis" userId="40535e25-3538-4be6-87fe-f9c684ea3606" providerId="ADAL" clId="{2004C0C3-44C3-492A-80CB-C270B75760D5}" dt="2023-10-12T21:43:20.453" v="638" actId="478"/>
          <ac:picMkLst>
            <pc:docMk/>
            <pc:sldMk cId="399097855" sldId="336"/>
            <ac:picMk id="404" creationId="{ECD7151B-8117-5AD1-3565-BF816E655E23}"/>
          </ac:picMkLst>
        </pc:picChg>
      </pc:sldChg>
      <pc:sldChg chg="delSp modSp add mod modTransition modAnim">
        <pc:chgData name="Lio Louis" userId="40535e25-3538-4be6-87fe-f9c684ea3606" providerId="ADAL" clId="{2004C0C3-44C3-492A-80CB-C270B75760D5}" dt="2023-10-13T01:17:41.484" v="942"/>
        <pc:sldMkLst>
          <pc:docMk/>
          <pc:sldMk cId="3288122796" sldId="338"/>
        </pc:sldMkLst>
        <pc:spChg chg="del mod">
          <ac:chgData name="Lio Louis" userId="40535e25-3538-4be6-87fe-f9c684ea3606" providerId="ADAL" clId="{2004C0C3-44C3-492A-80CB-C270B75760D5}" dt="2023-10-12T21:43:32.889" v="642" actId="478"/>
          <ac:spMkLst>
            <pc:docMk/>
            <pc:sldMk cId="3288122796" sldId="338"/>
            <ac:spMk id="421" creationId="{C41E65D1-B327-5CE1-8F27-6E814AA19A97}"/>
          </ac:spMkLst>
        </pc:spChg>
        <pc:graphicFrameChg chg="mod">
          <ac:chgData name="Lio Louis" userId="40535e25-3538-4be6-87fe-f9c684ea3606" providerId="ADAL" clId="{2004C0C3-44C3-492A-80CB-C270B75760D5}" dt="2023-10-13T01:17:41.484" v="942"/>
          <ac:graphicFrameMkLst>
            <pc:docMk/>
            <pc:sldMk cId="3288122796" sldId="338"/>
            <ac:graphicFrameMk id="2" creationId="{1084CB8F-198A-D804-6DB0-903E58F4D723}"/>
          </ac:graphicFrameMkLst>
        </pc:graphicFrameChg>
        <pc:picChg chg="del">
          <ac:chgData name="Lio Louis" userId="40535e25-3538-4be6-87fe-f9c684ea3606" providerId="ADAL" clId="{2004C0C3-44C3-492A-80CB-C270B75760D5}" dt="2023-10-12T21:43:30.208" v="640" actId="478"/>
          <ac:picMkLst>
            <pc:docMk/>
            <pc:sldMk cId="3288122796" sldId="338"/>
            <ac:picMk id="404" creationId="{ECD7151B-8117-5AD1-3565-BF816E655E23}"/>
          </ac:picMkLst>
        </pc:picChg>
      </pc:sldChg>
      <pc:sldChg chg="delSp mod">
        <pc:chgData name="Lio Louis" userId="40535e25-3538-4be6-87fe-f9c684ea3606" providerId="ADAL" clId="{2004C0C3-44C3-492A-80CB-C270B75760D5}" dt="2023-10-12T21:42:02.736" v="630" actId="478"/>
        <pc:sldMkLst>
          <pc:docMk/>
          <pc:sldMk cId="2740741560" sldId="339"/>
        </pc:sldMkLst>
        <pc:spChg chg="del">
          <ac:chgData name="Lio Louis" userId="40535e25-3538-4be6-87fe-f9c684ea3606" providerId="ADAL" clId="{2004C0C3-44C3-492A-80CB-C270B75760D5}" dt="2023-10-12T21:42:02.736" v="630" actId="478"/>
          <ac:spMkLst>
            <pc:docMk/>
            <pc:sldMk cId="2740741560" sldId="339"/>
            <ac:spMk id="132" creationId="{CBB1FD53-7EA7-7D38-7647-AA2B29BF3BC0}"/>
          </ac:spMkLst>
        </pc:spChg>
        <pc:picChg chg="del">
          <ac:chgData name="Lio Louis" userId="40535e25-3538-4be6-87fe-f9c684ea3606" providerId="ADAL" clId="{2004C0C3-44C3-492A-80CB-C270B75760D5}" dt="2023-10-12T21:41:28.637" v="622" actId="478"/>
          <ac:picMkLst>
            <pc:docMk/>
            <pc:sldMk cId="2740741560" sldId="339"/>
            <ac:picMk id="91" creationId="{4F7C7E95-BD27-2B8D-4CF2-1F636ECF64B0}"/>
          </ac:picMkLst>
        </pc:picChg>
      </pc:sldChg>
      <pc:sldChg chg="delSp mod">
        <pc:chgData name="Lio Louis" userId="40535e25-3538-4be6-87fe-f9c684ea3606" providerId="ADAL" clId="{2004C0C3-44C3-492A-80CB-C270B75760D5}" dt="2023-10-12T21:41:36.286" v="624" actId="478"/>
        <pc:sldMkLst>
          <pc:docMk/>
          <pc:sldMk cId="137986106" sldId="340"/>
        </pc:sldMkLst>
        <pc:spChg chg="del">
          <ac:chgData name="Lio Louis" userId="40535e25-3538-4be6-87fe-f9c684ea3606" providerId="ADAL" clId="{2004C0C3-44C3-492A-80CB-C270B75760D5}" dt="2023-10-12T21:41:36.286" v="624" actId="478"/>
          <ac:spMkLst>
            <pc:docMk/>
            <pc:sldMk cId="137986106" sldId="340"/>
            <ac:spMk id="132" creationId="{CBB1FD53-7EA7-7D38-7647-AA2B29BF3BC0}"/>
          </ac:spMkLst>
        </pc:spChg>
        <pc:picChg chg="del">
          <ac:chgData name="Lio Louis" userId="40535e25-3538-4be6-87fe-f9c684ea3606" providerId="ADAL" clId="{2004C0C3-44C3-492A-80CB-C270B75760D5}" dt="2023-10-12T21:41:32.083" v="623" actId="478"/>
          <ac:picMkLst>
            <pc:docMk/>
            <pc:sldMk cId="137986106" sldId="340"/>
            <ac:picMk id="91" creationId="{4F7C7E95-BD27-2B8D-4CF2-1F636ECF64B0}"/>
          </ac:picMkLst>
        </pc:picChg>
      </pc:sldChg>
      <pc:sldChg chg="delSp mod">
        <pc:chgData name="Lio Louis" userId="40535e25-3538-4be6-87fe-f9c684ea3606" providerId="ADAL" clId="{2004C0C3-44C3-492A-80CB-C270B75760D5}" dt="2023-10-12T21:42:13.237" v="634" actId="478"/>
        <pc:sldMkLst>
          <pc:docMk/>
          <pc:sldMk cId="2859841049" sldId="341"/>
        </pc:sldMkLst>
        <pc:spChg chg="del">
          <ac:chgData name="Lio Louis" userId="40535e25-3538-4be6-87fe-f9c684ea3606" providerId="ADAL" clId="{2004C0C3-44C3-492A-80CB-C270B75760D5}" dt="2023-10-12T21:42:07.192" v="631" actId="478"/>
          <ac:spMkLst>
            <pc:docMk/>
            <pc:sldMk cId="2859841049" sldId="341"/>
            <ac:spMk id="132" creationId="{CBB1FD53-7EA7-7D38-7647-AA2B29BF3BC0}"/>
          </ac:spMkLst>
        </pc:spChg>
        <pc:picChg chg="del">
          <ac:chgData name="Lio Louis" userId="40535e25-3538-4be6-87fe-f9c684ea3606" providerId="ADAL" clId="{2004C0C3-44C3-492A-80CB-C270B75760D5}" dt="2023-10-12T21:42:13.237" v="634" actId="478"/>
          <ac:picMkLst>
            <pc:docMk/>
            <pc:sldMk cId="2859841049" sldId="341"/>
            <ac:picMk id="91" creationId="{4F7C7E95-BD27-2B8D-4CF2-1F636ECF64B0}"/>
          </ac:picMkLst>
        </pc:picChg>
      </pc:sldChg>
      <pc:sldChg chg="modTransition">
        <pc:chgData name="Lio Louis" userId="40535e25-3538-4be6-87fe-f9c684ea3606" providerId="ADAL" clId="{2004C0C3-44C3-492A-80CB-C270B75760D5}" dt="2023-10-13T00:41:02.457" v="741"/>
        <pc:sldMkLst>
          <pc:docMk/>
          <pc:sldMk cId="3388095561" sldId="342"/>
        </pc:sldMkLst>
      </pc:sldChg>
      <pc:sldChg chg="addSp modSp modTransition">
        <pc:chgData name="Lio Louis" userId="40535e25-3538-4be6-87fe-f9c684ea3606" providerId="ADAL" clId="{2004C0C3-44C3-492A-80CB-C270B75760D5}" dt="2023-10-13T00:41:58.520" v="747"/>
        <pc:sldMkLst>
          <pc:docMk/>
          <pc:sldMk cId="3326658822" sldId="344"/>
        </pc:sldMkLst>
        <pc:spChg chg="add mod">
          <ac:chgData name="Lio Louis" userId="40535e25-3538-4be6-87fe-f9c684ea3606" providerId="ADAL" clId="{2004C0C3-44C3-492A-80CB-C270B75760D5}" dt="2023-10-13T00:27:29.241" v="702"/>
          <ac:spMkLst>
            <pc:docMk/>
            <pc:sldMk cId="3326658822" sldId="344"/>
            <ac:spMk id="2" creationId="{6A8814B3-D447-5682-B17D-86814412C7A8}"/>
          </ac:spMkLst>
        </pc:spChg>
        <pc:spChg chg="add mod">
          <ac:chgData name="Lio Louis" userId="40535e25-3538-4be6-87fe-f9c684ea3606" providerId="ADAL" clId="{2004C0C3-44C3-492A-80CB-C270B75760D5}" dt="2023-10-13T00:27:42.469" v="703"/>
          <ac:spMkLst>
            <pc:docMk/>
            <pc:sldMk cId="3326658822" sldId="344"/>
            <ac:spMk id="5" creationId="{F1872324-E872-CE05-B77F-1FF561AAFA5D}"/>
          </ac:spMkLst>
        </pc:spChg>
      </pc:sldChg>
      <pc:sldChg chg="modSp mod">
        <pc:chgData name="Lio Louis" userId="40535e25-3538-4be6-87fe-f9c684ea3606" providerId="ADAL" clId="{2004C0C3-44C3-492A-80CB-C270B75760D5}" dt="2023-10-13T01:22:28.984" v="978" actId="1076"/>
        <pc:sldMkLst>
          <pc:docMk/>
          <pc:sldMk cId="2958935447" sldId="345"/>
        </pc:sldMkLst>
        <pc:graphicFrameChg chg="mod">
          <ac:chgData name="Lio Louis" userId="40535e25-3538-4be6-87fe-f9c684ea3606" providerId="ADAL" clId="{2004C0C3-44C3-492A-80CB-C270B75760D5}" dt="2023-10-13T01:22:28.984" v="978" actId="1076"/>
          <ac:graphicFrameMkLst>
            <pc:docMk/>
            <pc:sldMk cId="2958935447" sldId="345"/>
            <ac:graphicFrameMk id="7" creationId="{647B970A-39CE-FE83-ED97-0EF409644141}"/>
          </ac:graphicFrameMkLst>
        </pc:graphicFrameChg>
      </pc:sldChg>
      <pc:sldChg chg="addSp modSp mod modTransition">
        <pc:chgData name="Lio Louis" userId="40535e25-3538-4be6-87fe-f9c684ea3606" providerId="ADAL" clId="{2004C0C3-44C3-492A-80CB-C270B75760D5}" dt="2023-10-13T00:47:40.994" v="760"/>
        <pc:sldMkLst>
          <pc:docMk/>
          <pc:sldMk cId="4128462287" sldId="349"/>
        </pc:sldMkLst>
        <pc:spChg chg="add mod">
          <ac:chgData name="Lio Louis" userId="40535e25-3538-4be6-87fe-f9c684ea3606" providerId="ADAL" clId="{2004C0C3-44C3-492A-80CB-C270B75760D5}" dt="2023-10-13T00:30:50.526" v="718" actId="14100"/>
          <ac:spMkLst>
            <pc:docMk/>
            <pc:sldMk cId="4128462287" sldId="349"/>
            <ac:spMk id="4" creationId="{8AE599FB-C338-7325-3AB6-82DDF4D590CF}"/>
          </ac:spMkLst>
        </pc:spChg>
        <pc:spChg chg="add mod">
          <ac:chgData name="Lio Louis" userId="40535e25-3538-4be6-87fe-f9c684ea3606" providerId="ADAL" clId="{2004C0C3-44C3-492A-80CB-C270B75760D5}" dt="2023-10-13T00:31:07.761" v="719"/>
          <ac:spMkLst>
            <pc:docMk/>
            <pc:sldMk cId="4128462287" sldId="349"/>
            <ac:spMk id="5" creationId="{A7F511EC-BA03-41DF-C4F9-07C2F4C2CE4B}"/>
          </ac:spMkLst>
        </pc:spChg>
      </pc:sldChg>
      <pc:sldChg chg="modSp mod">
        <pc:chgData name="Lio Louis" userId="40535e25-3538-4be6-87fe-f9c684ea3606" providerId="ADAL" clId="{2004C0C3-44C3-492A-80CB-C270B75760D5}" dt="2023-10-17T03:00:13.632" v="1260" actId="207"/>
        <pc:sldMkLst>
          <pc:docMk/>
          <pc:sldMk cId="1893052955" sldId="350"/>
        </pc:sldMkLst>
        <pc:graphicFrameChg chg="modGraphic">
          <ac:chgData name="Lio Louis" userId="40535e25-3538-4be6-87fe-f9c684ea3606" providerId="ADAL" clId="{2004C0C3-44C3-492A-80CB-C270B75760D5}" dt="2023-10-17T03:00:13.632" v="1260" actId="207"/>
          <ac:graphicFrameMkLst>
            <pc:docMk/>
            <pc:sldMk cId="1893052955" sldId="350"/>
            <ac:graphicFrameMk id="6" creationId="{F9FA488E-2F6C-2FF4-85A1-DE5752B9443F}"/>
          </ac:graphicFrameMkLst>
        </pc:graphicFrameChg>
      </pc:sldChg>
      <pc:sldChg chg="modSp add mod modTransition modShow">
        <pc:chgData name="Lio Louis" userId="40535e25-3538-4be6-87fe-f9c684ea3606" providerId="ADAL" clId="{2004C0C3-44C3-492A-80CB-C270B75760D5}" dt="2023-10-16T17:56:34.559" v="1178" actId="729"/>
        <pc:sldMkLst>
          <pc:docMk/>
          <pc:sldMk cId="2120598224" sldId="351"/>
        </pc:sldMkLst>
        <pc:graphicFrameChg chg="mod">
          <ac:chgData name="Lio Louis" userId="40535e25-3538-4be6-87fe-f9c684ea3606" providerId="ADAL" clId="{2004C0C3-44C3-492A-80CB-C270B75760D5}" dt="2023-10-16T17:48:21.878" v="1134"/>
          <ac:graphicFrameMkLst>
            <pc:docMk/>
            <pc:sldMk cId="2120598224" sldId="351"/>
            <ac:graphicFrameMk id="12" creationId="{8EAF3F15-7678-EFE1-BADA-E744E3596F86}"/>
          </ac:graphicFrameMkLst>
        </pc:graphicFrameChg>
      </pc:sldChg>
      <pc:sldChg chg="add del">
        <pc:chgData name="Lio Louis" userId="40535e25-3538-4be6-87fe-f9c684ea3606" providerId="ADAL" clId="{2004C0C3-44C3-492A-80CB-C270B75760D5}" dt="2023-10-13T00:20:40.396" v="680" actId="2890"/>
        <pc:sldMkLst>
          <pc:docMk/>
          <pc:sldMk cId="3977000122" sldId="351"/>
        </pc:sldMkLst>
      </pc:sldChg>
      <pc:sldChg chg="add modTransition">
        <pc:chgData name="Lio Louis" userId="40535e25-3538-4be6-87fe-f9c684ea3606" providerId="ADAL" clId="{2004C0C3-44C3-492A-80CB-C270B75760D5}" dt="2023-10-13T00:28:06.745" v="706"/>
        <pc:sldMkLst>
          <pc:docMk/>
          <pc:sldMk cId="638927784" sldId="352"/>
        </pc:sldMkLst>
      </pc:sldChg>
      <pc:sldChg chg="add modTransition">
        <pc:chgData name="Lio Louis" userId="40535e25-3538-4be6-87fe-f9c684ea3606" providerId="ADAL" clId="{2004C0C3-44C3-492A-80CB-C270B75760D5}" dt="2023-10-13T00:31:47.527" v="721"/>
        <pc:sldMkLst>
          <pc:docMk/>
          <pc:sldMk cId="467873547" sldId="353"/>
        </pc:sldMkLst>
      </pc:sldChg>
      <pc:sldChg chg="del">
        <pc:chgData name="Lio Louis" userId="40535e25-3538-4be6-87fe-f9c684ea3606" providerId="ADAL" clId="{2004C0C3-44C3-492A-80CB-C270B75760D5}" dt="2023-10-16T00:50:13.260" v="1089" actId="47"/>
        <pc:sldMkLst>
          <pc:docMk/>
          <pc:sldMk cId="997460729" sldId="354"/>
        </pc:sldMkLst>
      </pc:sldChg>
      <pc:sldChg chg="add del">
        <pc:chgData name="Lio Louis" userId="40535e25-3538-4be6-87fe-f9c684ea3606" providerId="ADAL" clId="{2004C0C3-44C3-492A-80CB-C270B75760D5}" dt="2023-10-13T00:29:45.266" v="710"/>
        <pc:sldMkLst>
          <pc:docMk/>
          <pc:sldMk cId="3658552148" sldId="354"/>
        </pc:sldMkLst>
      </pc:sldChg>
      <pc:sldChg chg="modSp del">
        <pc:chgData name="Lio Louis" userId="40535e25-3538-4be6-87fe-f9c684ea3606" providerId="ADAL" clId="{2004C0C3-44C3-492A-80CB-C270B75760D5}" dt="2023-10-16T00:52:18.900" v="1103" actId="47"/>
        <pc:sldMkLst>
          <pc:docMk/>
          <pc:sldMk cId="32949507" sldId="355"/>
        </pc:sldMkLst>
        <pc:graphicFrameChg chg="mod">
          <ac:chgData name="Lio Louis" userId="40535e25-3538-4be6-87fe-f9c684ea3606" providerId="ADAL" clId="{2004C0C3-44C3-492A-80CB-C270B75760D5}" dt="2023-10-16T00:51:57.260" v="1101"/>
          <ac:graphicFrameMkLst>
            <pc:docMk/>
            <pc:sldMk cId="32949507" sldId="355"/>
            <ac:graphicFrameMk id="12" creationId="{8EAF3F15-7678-EFE1-BADA-E744E3596F86}"/>
          </ac:graphicFrameMkLst>
        </pc:graphicFrameChg>
      </pc:sldChg>
      <pc:sldChg chg="modSp del">
        <pc:chgData name="Lio Louis" userId="40535e25-3538-4be6-87fe-f9c684ea3606" providerId="ADAL" clId="{2004C0C3-44C3-492A-80CB-C270B75760D5}" dt="2023-10-16T00:51:01.498" v="1095" actId="47"/>
        <pc:sldMkLst>
          <pc:docMk/>
          <pc:sldMk cId="3873019165" sldId="356"/>
        </pc:sldMkLst>
        <pc:graphicFrameChg chg="mod">
          <ac:chgData name="Lio Louis" userId="40535e25-3538-4be6-87fe-f9c684ea3606" providerId="ADAL" clId="{2004C0C3-44C3-492A-80CB-C270B75760D5}" dt="2023-10-16T00:50:48.698" v="1093"/>
          <ac:graphicFrameMkLst>
            <pc:docMk/>
            <pc:sldMk cId="3873019165" sldId="356"/>
            <ac:graphicFrameMk id="12" creationId="{8EAF3F15-7678-EFE1-BADA-E744E3596F86}"/>
          </ac:graphicFrameMkLst>
        </pc:graphicFrameChg>
      </pc:sldChg>
      <pc:sldChg chg="modSp del">
        <pc:chgData name="Lio Louis" userId="40535e25-3538-4be6-87fe-f9c684ea3606" providerId="ADAL" clId="{2004C0C3-44C3-492A-80CB-C270B75760D5}" dt="2023-10-16T00:54:03.378" v="1119" actId="47"/>
        <pc:sldMkLst>
          <pc:docMk/>
          <pc:sldMk cId="2757466047" sldId="358"/>
        </pc:sldMkLst>
        <pc:graphicFrameChg chg="mod">
          <ac:chgData name="Lio Louis" userId="40535e25-3538-4be6-87fe-f9c684ea3606" providerId="ADAL" clId="{2004C0C3-44C3-492A-80CB-C270B75760D5}" dt="2023-10-16T00:53:49.424" v="1115"/>
          <ac:graphicFrameMkLst>
            <pc:docMk/>
            <pc:sldMk cId="2757466047" sldId="358"/>
            <ac:graphicFrameMk id="12" creationId="{8EAF3F15-7678-EFE1-BADA-E744E3596F86}"/>
          </ac:graphicFrameMkLst>
        </pc:graphicFrameChg>
      </pc:sldChg>
      <pc:sldChg chg="modSp del">
        <pc:chgData name="Lio Louis" userId="40535e25-3538-4be6-87fe-f9c684ea3606" providerId="ADAL" clId="{2004C0C3-44C3-492A-80CB-C270B75760D5}" dt="2023-10-16T00:53:21.185" v="1109" actId="47"/>
        <pc:sldMkLst>
          <pc:docMk/>
          <pc:sldMk cId="1728919679" sldId="359"/>
        </pc:sldMkLst>
        <pc:graphicFrameChg chg="mod">
          <ac:chgData name="Lio Louis" userId="40535e25-3538-4be6-87fe-f9c684ea3606" providerId="ADAL" clId="{2004C0C3-44C3-492A-80CB-C270B75760D5}" dt="2023-10-16T00:53:06.841" v="1107"/>
          <ac:graphicFrameMkLst>
            <pc:docMk/>
            <pc:sldMk cId="1728919679" sldId="359"/>
            <ac:graphicFrameMk id="12" creationId="{8EAF3F15-7678-EFE1-BADA-E744E3596F86}"/>
          </ac:graphicFrameMkLst>
        </pc:graphicFrameChg>
      </pc:sldChg>
      <pc:sldChg chg="modSp add mod ord modShow">
        <pc:chgData name="Lio Louis" userId="40535e25-3538-4be6-87fe-f9c684ea3606" providerId="ADAL" clId="{2004C0C3-44C3-492A-80CB-C270B75760D5}" dt="2023-10-16T17:54:24.847" v="1173" actId="729"/>
        <pc:sldMkLst>
          <pc:docMk/>
          <pc:sldMk cId="1587251656" sldId="367"/>
        </pc:sldMkLst>
        <pc:graphicFrameChg chg="mod">
          <ac:chgData name="Lio Louis" userId="40535e25-3538-4be6-87fe-f9c684ea3606" providerId="ADAL" clId="{2004C0C3-44C3-492A-80CB-C270B75760D5}" dt="2023-10-16T00:50:04.475" v="1088" actId="20577"/>
          <ac:graphicFrameMkLst>
            <pc:docMk/>
            <pc:sldMk cId="1587251656" sldId="367"/>
            <ac:graphicFrameMk id="12" creationId="{8EAF3F15-7678-EFE1-BADA-E744E3596F86}"/>
          </ac:graphicFrameMkLst>
        </pc:graphicFrameChg>
      </pc:sldChg>
      <pc:sldChg chg="addSp modSp add mod ord modAnim">
        <pc:chgData name="Lio Louis" userId="40535e25-3538-4be6-87fe-f9c684ea3606" providerId="ADAL" clId="{2004C0C3-44C3-492A-80CB-C270B75760D5}" dt="2023-10-16T18:54:05.371" v="1247"/>
        <pc:sldMkLst>
          <pc:docMk/>
          <pc:sldMk cId="3661831238" sldId="368"/>
        </pc:sldMkLst>
        <pc:spChg chg="add mod">
          <ac:chgData name="Lio Louis" userId="40535e25-3538-4be6-87fe-f9c684ea3606" providerId="ADAL" clId="{2004C0C3-44C3-492A-80CB-C270B75760D5}" dt="2023-10-16T17:55:57.748" v="1176"/>
          <ac:spMkLst>
            <pc:docMk/>
            <pc:sldMk cId="3661831238" sldId="368"/>
            <ac:spMk id="2" creationId="{FC835332-649C-8231-6775-3F1E21EC1724}"/>
          </ac:spMkLst>
        </pc:spChg>
        <pc:spChg chg="add mod">
          <ac:chgData name="Lio Louis" userId="40535e25-3538-4be6-87fe-f9c684ea3606" providerId="ADAL" clId="{2004C0C3-44C3-492A-80CB-C270B75760D5}" dt="2023-10-16T17:57:13.586" v="1186" actId="1076"/>
          <ac:spMkLst>
            <pc:docMk/>
            <pc:sldMk cId="3661831238" sldId="368"/>
            <ac:spMk id="5" creationId="{0F935838-CC6E-B0F8-C5ED-558C891CF820}"/>
          </ac:spMkLst>
        </pc:spChg>
        <pc:spChg chg="add mod">
          <ac:chgData name="Lio Louis" userId="40535e25-3538-4be6-87fe-f9c684ea3606" providerId="ADAL" clId="{2004C0C3-44C3-492A-80CB-C270B75760D5}" dt="2023-10-16T18:53:17.471" v="1243" actId="1076"/>
          <ac:spMkLst>
            <pc:docMk/>
            <pc:sldMk cId="3661831238" sldId="368"/>
            <ac:spMk id="6" creationId="{4FD665EB-38EB-C45E-B81D-584885793300}"/>
          </ac:spMkLst>
        </pc:spChg>
        <pc:graphicFrameChg chg="mod">
          <ac:chgData name="Lio Louis" userId="40535e25-3538-4be6-87fe-f9c684ea3606" providerId="ADAL" clId="{2004C0C3-44C3-492A-80CB-C270B75760D5}" dt="2023-10-16T00:50:56.439" v="1094"/>
          <ac:graphicFrameMkLst>
            <pc:docMk/>
            <pc:sldMk cId="3661831238" sldId="368"/>
            <ac:graphicFrameMk id="12" creationId="{8EAF3F15-7678-EFE1-BADA-E744E3596F86}"/>
          </ac:graphicFrameMkLst>
        </pc:graphicFrameChg>
      </pc:sldChg>
      <pc:sldChg chg="modSp add mod modShow">
        <pc:chgData name="Lio Louis" userId="40535e25-3538-4be6-87fe-f9c684ea3606" providerId="ADAL" clId="{2004C0C3-44C3-492A-80CB-C270B75760D5}" dt="2023-10-16T18:54:47.016" v="1248" actId="729"/>
        <pc:sldMkLst>
          <pc:docMk/>
          <pc:sldMk cId="1381499780" sldId="369"/>
        </pc:sldMkLst>
        <pc:graphicFrameChg chg="mod">
          <ac:chgData name="Lio Louis" userId="40535e25-3538-4be6-87fe-f9c684ea3606" providerId="ADAL" clId="{2004C0C3-44C3-492A-80CB-C270B75760D5}" dt="2023-10-16T00:52:05.824" v="1102"/>
          <ac:graphicFrameMkLst>
            <pc:docMk/>
            <pc:sldMk cId="1381499780" sldId="369"/>
            <ac:graphicFrameMk id="12" creationId="{8EAF3F15-7678-EFE1-BADA-E744E3596F86}"/>
          </ac:graphicFrameMkLst>
        </pc:graphicFrameChg>
      </pc:sldChg>
      <pc:sldChg chg="modSp add ord modAnim">
        <pc:chgData name="Lio Louis" userId="40535e25-3538-4be6-87fe-f9c684ea3606" providerId="ADAL" clId="{2004C0C3-44C3-492A-80CB-C270B75760D5}" dt="2023-10-16T01:01:49.615" v="1121"/>
        <pc:sldMkLst>
          <pc:docMk/>
          <pc:sldMk cId="2388387088" sldId="370"/>
        </pc:sldMkLst>
        <pc:graphicFrameChg chg="mod">
          <ac:chgData name="Lio Louis" userId="40535e25-3538-4be6-87fe-f9c684ea3606" providerId="ADAL" clId="{2004C0C3-44C3-492A-80CB-C270B75760D5}" dt="2023-10-16T00:53:16.909" v="1108"/>
          <ac:graphicFrameMkLst>
            <pc:docMk/>
            <pc:sldMk cId="2388387088" sldId="370"/>
            <ac:graphicFrameMk id="12" creationId="{8EAF3F15-7678-EFE1-BADA-E744E3596F86}"/>
          </ac:graphicFrameMkLst>
        </pc:graphicFrameChg>
      </pc:sldChg>
      <pc:sldChg chg="modSp add modAnim">
        <pc:chgData name="Lio Louis" userId="40535e25-3538-4be6-87fe-f9c684ea3606" providerId="ADAL" clId="{2004C0C3-44C3-492A-80CB-C270B75760D5}" dt="2023-10-16T01:03:16.793" v="1128"/>
        <pc:sldMkLst>
          <pc:docMk/>
          <pc:sldMk cId="3261027588" sldId="371"/>
        </pc:sldMkLst>
        <pc:graphicFrameChg chg="mod">
          <ac:chgData name="Lio Louis" userId="40535e25-3538-4be6-87fe-f9c684ea3606" providerId="ADAL" clId="{2004C0C3-44C3-492A-80CB-C270B75760D5}" dt="2023-10-16T00:53:55.980" v="1118"/>
          <ac:graphicFrameMkLst>
            <pc:docMk/>
            <pc:sldMk cId="3261027588" sldId="371"/>
            <ac:graphicFrameMk id="12" creationId="{8EAF3F15-7678-EFE1-BADA-E744E3596F86}"/>
          </ac:graphicFrameMkLst>
        </pc:graphicFrameChg>
      </pc:sldChg>
      <pc:sldChg chg="addSp delSp modSp add mod modAnim">
        <pc:chgData name="Lio Louis" userId="40535e25-3538-4be6-87fe-f9c684ea3606" providerId="ADAL" clId="{2004C0C3-44C3-492A-80CB-C270B75760D5}" dt="2023-10-16T17:53:02.194" v="1172"/>
        <pc:sldMkLst>
          <pc:docMk/>
          <pc:sldMk cId="441238299" sldId="372"/>
        </pc:sldMkLst>
        <pc:spChg chg="add del mod">
          <ac:chgData name="Lio Louis" userId="40535e25-3538-4be6-87fe-f9c684ea3606" providerId="ADAL" clId="{2004C0C3-44C3-492A-80CB-C270B75760D5}" dt="2023-10-16T17:48:14.691" v="1132"/>
          <ac:spMkLst>
            <pc:docMk/>
            <pc:sldMk cId="441238299" sldId="372"/>
            <ac:spMk id="2" creationId="{93339A35-6911-84D7-5CB2-79AED54461EE}"/>
          </ac:spMkLst>
        </pc:spChg>
        <pc:spChg chg="add mod">
          <ac:chgData name="Lio Louis" userId="40535e25-3538-4be6-87fe-f9c684ea3606" providerId="ADAL" clId="{2004C0C3-44C3-492A-80CB-C270B75760D5}" dt="2023-10-16T17:50:16.364" v="1152" actId="207"/>
          <ac:spMkLst>
            <pc:docMk/>
            <pc:sldMk cId="441238299" sldId="372"/>
            <ac:spMk id="5" creationId="{746CEF48-79C3-A031-A3F2-F8BAD3BD300F}"/>
          </ac:spMkLst>
        </pc:spChg>
        <pc:spChg chg="add mod">
          <ac:chgData name="Lio Louis" userId="40535e25-3538-4be6-87fe-f9c684ea3606" providerId="ADAL" clId="{2004C0C3-44C3-492A-80CB-C270B75760D5}" dt="2023-10-16T17:52:20.088" v="1168" actId="207"/>
          <ac:spMkLst>
            <pc:docMk/>
            <pc:sldMk cId="441238299" sldId="372"/>
            <ac:spMk id="6" creationId="{96614DF9-94DA-4DCF-34EE-A039A40870DD}"/>
          </ac:spMkLst>
        </pc:spChg>
      </pc:sldChg>
      <pc:sldMasterChg chg="modSldLayout">
        <pc:chgData name="Lio Louis" userId="40535e25-3538-4be6-87fe-f9c684ea3606" providerId="ADAL" clId="{2004C0C3-44C3-492A-80CB-C270B75760D5}" dt="2023-10-17T02:53:44.684" v="1249" actId="14100"/>
        <pc:sldMasterMkLst>
          <pc:docMk/>
          <pc:sldMasterMk cId="1557120337" sldId="2147483665"/>
        </pc:sldMasterMkLst>
        <pc:sldLayoutChg chg="modSp mod">
          <pc:chgData name="Lio Louis" userId="40535e25-3538-4be6-87fe-f9c684ea3606" providerId="ADAL" clId="{2004C0C3-44C3-492A-80CB-C270B75760D5}" dt="2023-10-17T02:53:44.684" v="1249" actId="14100"/>
          <pc:sldLayoutMkLst>
            <pc:docMk/>
            <pc:sldMasterMk cId="1557120337" sldId="2147483665"/>
            <pc:sldLayoutMk cId="3744789329" sldId="2147483667"/>
          </pc:sldLayoutMkLst>
          <pc:spChg chg="mod">
            <ac:chgData name="Lio Louis" userId="40535e25-3538-4be6-87fe-f9c684ea3606" providerId="ADAL" clId="{2004C0C3-44C3-492A-80CB-C270B75760D5}" dt="2023-10-17T02:53:44.684" v="1249" actId="14100"/>
            <ac:spMkLst>
              <pc:docMk/>
              <pc:sldMasterMk cId="1557120337" sldId="2147483665"/>
              <pc:sldLayoutMk cId="3744789329" sldId="2147483667"/>
              <ac:spMk id="11" creationId="{A5480945-B44D-7ABE-111F-0E5BCDF10353}"/>
            </ac:spMkLst>
          </pc:spChg>
        </pc:sldLayoutChg>
      </pc:sldMasterChg>
    </pc:docChg>
  </pc:docChgLst>
  <pc:docChgLst>
    <pc:chgData name="Joshua Thomas Huls" userId="S::jth18b@fsu.edu::ff7fb8fb-d627-4c1d-b02b-f98ac6d3e9ff" providerId="AD" clId="Web-{9ED3D8A7-3EE9-45A7-851A-6EDB5C710A0A}"/>
    <pc:docChg chg="addSld delSld modSld sldOrd modSection">
      <pc:chgData name="Joshua Thomas Huls" userId="S::jth18b@fsu.edu::ff7fb8fb-d627-4c1d-b02b-f98ac6d3e9ff" providerId="AD" clId="Web-{9ED3D8A7-3EE9-45A7-851A-6EDB5C710A0A}" dt="2023-10-12T22:21:34.678" v="863"/>
      <pc:docMkLst>
        <pc:docMk/>
      </pc:docMkLst>
      <pc:sldChg chg="addSp delSp modSp">
        <pc:chgData name="Joshua Thomas Huls" userId="S::jth18b@fsu.edu::ff7fb8fb-d627-4c1d-b02b-f98ac6d3e9ff" providerId="AD" clId="Web-{9ED3D8A7-3EE9-45A7-851A-6EDB5C710A0A}" dt="2023-10-12T21:40:52.842" v="531"/>
        <pc:sldMkLst>
          <pc:docMk/>
          <pc:sldMk cId="3808380903" sldId="268"/>
        </pc:sldMkLst>
        <pc:spChg chg="mod">
          <ac:chgData name="Joshua Thomas Huls" userId="S::jth18b@fsu.edu::ff7fb8fb-d627-4c1d-b02b-f98ac6d3e9ff" providerId="AD" clId="Web-{9ED3D8A7-3EE9-45A7-851A-6EDB5C710A0A}" dt="2023-10-12T20:31:28.650" v="276" actId="20577"/>
          <ac:spMkLst>
            <pc:docMk/>
            <pc:sldMk cId="3808380903" sldId="268"/>
            <ac:spMk id="3" creationId="{FFBA592E-4B2D-1D9C-EE9C-DDAD2D76CA1F}"/>
          </ac:spMkLst>
        </pc:spChg>
        <pc:spChg chg="del">
          <ac:chgData name="Joshua Thomas Huls" userId="S::jth18b@fsu.edu::ff7fb8fb-d627-4c1d-b02b-f98ac6d3e9ff" providerId="AD" clId="Web-{9ED3D8A7-3EE9-45A7-851A-6EDB5C710A0A}" dt="2023-10-12T21:31:43.167" v="453"/>
          <ac:spMkLst>
            <pc:docMk/>
            <pc:sldMk cId="3808380903" sldId="268"/>
            <ac:spMk id="8" creationId="{DD7B5597-07B4-E667-3E02-BB84B77818FB}"/>
          </ac:spMkLst>
        </pc:spChg>
        <pc:spChg chg="add del">
          <ac:chgData name="Joshua Thomas Huls" userId="S::jth18b@fsu.edu::ff7fb8fb-d627-4c1d-b02b-f98ac6d3e9ff" providerId="AD" clId="Web-{9ED3D8A7-3EE9-45A7-851A-6EDB5C710A0A}" dt="2023-10-12T21:40:48.264" v="528"/>
          <ac:spMkLst>
            <pc:docMk/>
            <pc:sldMk cId="3808380903" sldId="268"/>
            <ac:spMk id="10" creationId="{868725AB-B6FA-D760-C34B-25ED912973D4}"/>
          </ac:spMkLst>
        </pc:spChg>
        <pc:spChg chg="add del">
          <ac:chgData name="Joshua Thomas Huls" userId="S::jth18b@fsu.edu::ff7fb8fb-d627-4c1d-b02b-f98ac6d3e9ff" providerId="AD" clId="Web-{9ED3D8A7-3EE9-45A7-851A-6EDB5C710A0A}" dt="2023-10-12T21:40:42.045" v="526"/>
          <ac:spMkLst>
            <pc:docMk/>
            <pc:sldMk cId="3808380903" sldId="268"/>
            <ac:spMk id="14" creationId="{70B5C882-BEEF-5240-946E-9E6FFFB3DF8F}"/>
          </ac:spMkLst>
        </pc:spChg>
        <pc:spChg chg="add">
          <ac:chgData name="Joshua Thomas Huls" userId="S::jth18b@fsu.edu::ff7fb8fb-d627-4c1d-b02b-f98ac6d3e9ff" providerId="AD" clId="Web-{9ED3D8A7-3EE9-45A7-851A-6EDB5C710A0A}" dt="2023-10-12T21:40:52.842" v="531"/>
          <ac:spMkLst>
            <pc:docMk/>
            <pc:sldMk cId="3808380903" sldId="268"/>
            <ac:spMk id="18" creationId="{E55E6FA2-0433-1939-9E12-88BB28CFE6E4}"/>
          </ac:spMkLst>
        </pc:spChg>
        <pc:picChg chg="add del mod">
          <ac:chgData name="Joshua Thomas Huls" userId="S::jth18b@fsu.edu::ff7fb8fb-d627-4c1d-b02b-f98ac6d3e9ff" providerId="AD" clId="Web-{9ED3D8A7-3EE9-45A7-851A-6EDB5C710A0A}" dt="2023-10-12T21:40:48.264" v="529"/>
          <ac:picMkLst>
            <pc:docMk/>
            <pc:sldMk cId="3808380903" sldId="268"/>
            <ac:picMk id="4" creationId="{2CB51AC2-5FBB-01C1-136A-C0AE0371BB3F}"/>
          </ac:picMkLst>
        </pc:picChg>
        <pc:picChg chg="add del">
          <ac:chgData name="Joshua Thomas Huls" userId="S::jth18b@fsu.edu::ff7fb8fb-d627-4c1d-b02b-f98ac6d3e9ff" providerId="AD" clId="Web-{9ED3D8A7-3EE9-45A7-851A-6EDB5C710A0A}" dt="2023-10-12T21:40:42.045" v="527"/>
          <ac:picMkLst>
            <pc:docMk/>
            <pc:sldMk cId="3808380903" sldId="268"/>
            <ac:picMk id="12" creationId="{D32A9668-06B6-15E4-56E8-DDE81960868A}"/>
          </ac:picMkLst>
        </pc:picChg>
        <pc:picChg chg="add">
          <ac:chgData name="Joshua Thomas Huls" userId="S::jth18b@fsu.edu::ff7fb8fb-d627-4c1d-b02b-f98ac6d3e9ff" providerId="AD" clId="Web-{9ED3D8A7-3EE9-45A7-851A-6EDB5C710A0A}" dt="2023-10-12T21:40:52.827" v="530"/>
          <ac:picMkLst>
            <pc:docMk/>
            <pc:sldMk cId="3808380903" sldId="268"/>
            <ac:picMk id="16" creationId="{DE588594-A758-6704-33DE-CA2A72B0E1BA}"/>
          </ac:picMkLst>
        </pc:picChg>
      </pc:sldChg>
      <pc:sldChg chg="addSp delSp modSp">
        <pc:chgData name="Joshua Thomas Huls" userId="S::jth18b@fsu.edu::ff7fb8fb-d627-4c1d-b02b-f98ac6d3e9ff" providerId="AD" clId="Web-{9ED3D8A7-3EE9-45A7-851A-6EDB5C710A0A}" dt="2023-10-12T21:40:29.091" v="523"/>
        <pc:sldMkLst>
          <pc:docMk/>
          <pc:sldMk cId="1270984281" sldId="286"/>
        </pc:sldMkLst>
        <pc:spChg chg="mod">
          <ac:chgData name="Joshua Thomas Huls" userId="S::jth18b@fsu.edu::ff7fb8fb-d627-4c1d-b02b-f98ac6d3e9ff" providerId="AD" clId="Web-{9ED3D8A7-3EE9-45A7-851A-6EDB5C710A0A}" dt="2023-10-12T20:31:13.211" v="266" actId="20577"/>
          <ac:spMkLst>
            <pc:docMk/>
            <pc:sldMk cId="1270984281" sldId="286"/>
            <ac:spMk id="3" creationId="{878F3B76-3AD3-FF21-899F-B3B558208E2D}"/>
          </ac:spMkLst>
        </pc:spChg>
        <pc:spChg chg="del mod">
          <ac:chgData name="Joshua Thomas Huls" userId="S::jth18b@fsu.edu::ff7fb8fb-d627-4c1d-b02b-f98ac6d3e9ff" providerId="AD" clId="Web-{9ED3D8A7-3EE9-45A7-851A-6EDB5C710A0A}" dt="2023-10-12T21:40:27.982" v="521"/>
          <ac:spMkLst>
            <pc:docMk/>
            <pc:sldMk cId="1270984281" sldId="286"/>
            <ac:spMk id="5" creationId="{4369403B-D94A-AEFA-77AA-CAD321ABE296}"/>
          </ac:spMkLst>
        </pc:spChg>
        <pc:spChg chg="add">
          <ac:chgData name="Joshua Thomas Huls" userId="S::jth18b@fsu.edu::ff7fb8fb-d627-4c1d-b02b-f98ac6d3e9ff" providerId="AD" clId="Web-{9ED3D8A7-3EE9-45A7-851A-6EDB5C710A0A}" dt="2023-10-12T21:40:29.091" v="523"/>
          <ac:spMkLst>
            <pc:docMk/>
            <pc:sldMk cId="1270984281" sldId="286"/>
            <ac:spMk id="10" creationId="{E27E4BBA-6298-BDA9-E7A0-065B0A59237B}"/>
          </ac:spMkLst>
        </pc:spChg>
        <pc:picChg chg="add">
          <ac:chgData name="Joshua Thomas Huls" userId="S::jth18b@fsu.edu::ff7fb8fb-d627-4c1d-b02b-f98ac6d3e9ff" providerId="AD" clId="Web-{9ED3D8A7-3EE9-45A7-851A-6EDB5C710A0A}" dt="2023-10-12T21:40:29.076" v="522"/>
          <ac:picMkLst>
            <pc:docMk/>
            <pc:sldMk cId="1270984281" sldId="286"/>
            <ac:picMk id="8" creationId="{F2D5F402-5E7D-C840-6632-068E91FB37C1}"/>
          </ac:picMkLst>
        </pc:picChg>
      </pc:sldChg>
      <pc:sldChg chg="addSp delSp modSp">
        <pc:chgData name="Joshua Thomas Huls" userId="S::jth18b@fsu.edu::ff7fb8fb-d627-4c1d-b02b-f98ac6d3e9ff" providerId="AD" clId="Web-{9ED3D8A7-3EE9-45A7-851A-6EDB5C710A0A}" dt="2023-10-12T21:15:01.788" v="379"/>
        <pc:sldMkLst>
          <pc:docMk/>
          <pc:sldMk cId="2405727058" sldId="287"/>
        </pc:sldMkLst>
        <pc:spChg chg="mod">
          <ac:chgData name="Joshua Thomas Huls" userId="S::jth18b@fsu.edu::ff7fb8fb-d627-4c1d-b02b-f98ac6d3e9ff" providerId="AD" clId="Web-{9ED3D8A7-3EE9-45A7-851A-6EDB5C710A0A}" dt="2023-10-12T20:30:39.898" v="258" actId="20577"/>
          <ac:spMkLst>
            <pc:docMk/>
            <pc:sldMk cId="2405727058" sldId="287"/>
            <ac:spMk id="3" creationId="{01154685-A21C-08FF-2404-69108BEB9B5E}"/>
          </ac:spMkLst>
        </pc:spChg>
        <pc:picChg chg="add mod">
          <ac:chgData name="Joshua Thomas Huls" userId="S::jth18b@fsu.edu::ff7fb8fb-d627-4c1d-b02b-f98ac6d3e9ff" providerId="AD" clId="Web-{9ED3D8A7-3EE9-45A7-851A-6EDB5C710A0A}" dt="2023-10-12T19:42:57.376" v="7" actId="1076"/>
          <ac:picMkLst>
            <pc:docMk/>
            <pc:sldMk cId="2405727058" sldId="287"/>
            <ac:picMk id="2" creationId="{9B4E803F-8857-5C80-0F5D-D494B843CEDD}"/>
          </ac:picMkLst>
        </pc:picChg>
        <pc:picChg chg="add del mod">
          <ac:chgData name="Joshua Thomas Huls" userId="S::jth18b@fsu.edu::ff7fb8fb-d627-4c1d-b02b-f98ac6d3e9ff" providerId="AD" clId="Web-{9ED3D8A7-3EE9-45A7-851A-6EDB5C710A0A}" dt="2023-10-12T20:56:50.484" v="329"/>
          <ac:picMkLst>
            <pc:docMk/>
            <pc:sldMk cId="2405727058" sldId="287"/>
            <ac:picMk id="8" creationId="{185621CA-47A8-CA4A-543F-C47ECA85BA02}"/>
          </ac:picMkLst>
        </pc:picChg>
        <pc:picChg chg="add mod">
          <ac:chgData name="Joshua Thomas Huls" userId="S::jth18b@fsu.edu::ff7fb8fb-d627-4c1d-b02b-f98ac6d3e9ff" providerId="AD" clId="Web-{9ED3D8A7-3EE9-45A7-851A-6EDB5C710A0A}" dt="2023-10-12T21:14:55.256" v="377" actId="14100"/>
          <ac:picMkLst>
            <pc:docMk/>
            <pc:sldMk cId="2405727058" sldId="287"/>
            <ac:picMk id="8" creationId="{BF8D8328-B83A-F8F6-5263-0EE348F445CB}"/>
          </ac:picMkLst>
        </pc:picChg>
        <pc:picChg chg="add del mod">
          <ac:chgData name="Joshua Thomas Huls" userId="S::jth18b@fsu.edu::ff7fb8fb-d627-4c1d-b02b-f98ac6d3e9ff" providerId="AD" clId="Web-{9ED3D8A7-3EE9-45A7-851A-6EDB5C710A0A}" dt="2023-10-12T21:06:14.957" v="350"/>
          <ac:picMkLst>
            <pc:docMk/>
            <pc:sldMk cId="2405727058" sldId="287"/>
            <ac:picMk id="8" creationId="{C072EBD7-10E7-AA83-BA42-440D4ACB29A2}"/>
          </ac:picMkLst>
        </pc:picChg>
        <pc:picChg chg="add del mod modCrop">
          <ac:chgData name="Joshua Thomas Huls" userId="S::jth18b@fsu.edu::ff7fb8fb-d627-4c1d-b02b-f98ac6d3e9ff" providerId="AD" clId="Web-{9ED3D8A7-3EE9-45A7-851A-6EDB5C710A0A}" dt="2023-10-12T21:12:38.111" v="368"/>
          <ac:picMkLst>
            <pc:docMk/>
            <pc:sldMk cId="2405727058" sldId="287"/>
            <ac:picMk id="8" creationId="{C9A8B995-35BF-EC8F-491A-195FC30C99B1}"/>
          </ac:picMkLst>
        </pc:picChg>
        <pc:picChg chg="add del mod">
          <ac:chgData name="Joshua Thomas Huls" userId="S::jth18b@fsu.edu::ff7fb8fb-d627-4c1d-b02b-f98ac6d3e9ff" providerId="AD" clId="Web-{9ED3D8A7-3EE9-45A7-851A-6EDB5C710A0A}" dt="2023-10-12T21:05:28.487" v="347"/>
          <ac:picMkLst>
            <pc:docMk/>
            <pc:sldMk cId="2405727058" sldId="287"/>
            <ac:picMk id="10" creationId="{1521E0D2-4F91-C919-6273-921CC519872E}"/>
          </ac:picMkLst>
        </pc:picChg>
        <pc:picChg chg="add del mod">
          <ac:chgData name="Joshua Thomas Huls" userId="S::jth18b@fsu.edu::ff7fb8fb-d627-4c1d-b02b-f98ac6d3e9ff" providerId="AD" clId="Web-{9ED3D8A7-3EE9-45A7-851A-6EDB5C710A0A}" dt="2023-10-12T21:13:49.254" v="372"/>
          <ac:picMkLst>
            <pc:docMk/>
            <pc:sldMk cId="2405727058" sldId="287"/>
            <ac:picMk id="10" creationId="{8CEA2BF4-E275-BAD6-CD39-EFB2FBF90511}"/>
          </ac:picMkLst>
        </pc:picChg>
        <pc:picChg chg="add del mod">
          <ac:chgData name="Joshua Thomas Huls" userId="S::jth18b@fsu.edu::ff7fb8fb-d627-4c1d-b02b-f98ac6d3e9ff" providerId="AD" clId="Web-{9ED3D8A7-3EE9-45A7-851A-6EDB5C710A0A}" dt="2023-10-12T21:10:16.465" v="357"/>
          <ac:picMkLst>
            <pc:docMk/>
            <pc:sldMk cId="2405727058" sldId="287"/>
            <ac:picMk id="10" creationId="{DBB5C900-8C6D-2F9B-B776-3482B9DBCFC5}"/>
          </ac:picMkLst>
        </pc:picChg>
        <pc:picChg chg="add del mod">
          <ac:chgData name="Joshua Thomas Huls" userId="S::jth18b@fsu.edu::ff7fb8fb-d627-4c1d-b02b-f98ac6d3e9ff" providerId="AD" clId="Web-{9ED3D8A7-3EE9-45A7-851A-6EDB5C710A0A}" dt="2023-10-12T21:15:01.788" v="379"/>
          <ac:picMkLst>
            <pc:docMk/>
            <pc:sldMk cId="2405727058" sldId="287"/>
            <ac:picMk id="19" creationId="{99B18A0F-28FD-763E-6AA8-4A45D471465E}"/>
          </ac:picMkLst>
        </pc:picChg>
      </pc:sldChg>
      <pc:sldChg chg="addSp delSp modSp">
        <pc:chgData name="Joshua Thomas Huls" userId="S::jth18b@fsu.edu::ff7fb8fb-d627-4c1d-b02b-f98ac6d3e9ff" providerId="AD" clId="Web-{9ED3D8A7-3EE9-45A7-851A-6EDB5C710A0A}" dt="2023-10-12T22:08:12.072" v="854" actId="20577"/>
        <pc:sldMkLst>
          <pc:docMk/>
          <pc:sldMk cId="1809868002" sldId="291"/>
        </pc:sldMkLst>
        <pc:spChg chg="mod">
          <ac:chgData name="Joshua Thomas Huls" userId="S::jth18b@fsu.edu::ff7fb8fb-d627-4c1d-b02b-f98ac6d3e9ff" providerId="AD" clId="Web-{9ED3D8A7-3EE9-45A7-851A-6EDB5C710A0A}" dt="2023-10-12T20:33:05.590" v="297" actId="20577"/>
          <ac:spMkLst>
            <pc:docMk/>
            <pc:sldMk cId="1809868002" sldId="291"/>
            <ac:spMk id="3" creationId="{FFBA592E-4B2D-1D9C-EE9C-DDAD2D76CA1F}"/>
          </ac:spMkLst>
        </pc:spChg>
        <pc:spChg chg="add">
          <ac:chgData name="Joshua Thomas Huls" userId="S::jth18b@fsu.edu::ff7fb8fb-d627-4c1d-b02b-f98ac6d3e9ff" providerId="AD" clId="Web-{9ED3D8A7-3EE9-45A7-851A-6EDB5C710A0A}" dt="2023-10-12T21:34:58.033" v="500"/>
          <ac:spMkLst>
            <pc:docMk/>
            <pc:sldMk cId="1809868002" sldId="291"/>
            <ac:spMk id="147" creationId="{190C973A-6855-F292-E367-B52E9D3EE319}"/>
          </ac:spMkLst>
        </pc:spChg>
        <pc:spChg chg="add">
          <ac:chgData name="Joshua Thomas Huls" userId="S::jth18b@fsu.edu::ff7fb8fb-d627-4c1d-b02b-f98ac6d3e9ff" providerId="AD" clId="Web-{9ED3D8A7-3EE9-45A7-851A-6EDB5C710A0A}" dt="2023-10-12T21:44:18.849" v="606"/>
          <ac:spMkLst>
            <pc:docMk/>
            <pc:sldMk cId="1809868002" sldId="291"/>
            <ac:spMk id="571" creationId="{3A2BBAAC-DD17-9EF8-F2B0-BD73149D77D3}"/>
          </ac:spMkLst>
        </pc:spChg>
        <pc:graphicFrameChg chg="modGraphic">
          <ac:chgData name="Joshua Thomas Huls" userId="S::jth18b@fsu.edu::ff7fb8fb-d627-4c1d-b02b-f98ac6d3e9ff" providerId="AD" clId="Web-{9ED3D8A7-3EE9-45A7-851A-6EDB5C710A0A}" dt="2023-10-12T22:08:12.072" v="854" actId="20577"/>
          <ac:graphicFrameMkLst>
            <pc:docMk/>
            <pc:sldMk cId="1809868002" sldId="291"/>
            <ac:graphicFrameMk id="12" creationId="{8EAF3F15-7678-EFE1-BADA-E744E3596F86}"/>
          </ac:graphicFrameMkLst>
        </pc:graphicFrameChg>
        <pc:picChg chg="del">
          <ac:chgData name="Joshua Thomas Huls" userId="S::jth18b@fsu.edu::ff7fb8fb-d627-4c1d-b02b-f98ac6d3e9ff" providerId="AD" clId="Web-{9ED3D8A7-3EE9-45A7-851A-6EDB5C710A0A}" dt="2023-10-12T21:44:18.053" v="604"/>
          <ac:picMkLst>
            <pc:docMk/>
            <pc:sldMk cId="1809868002" sldId="291"/>
            <ac:picMk id="4" creationId="{B90E6D5D-9A36-A132-7220-337A97DFEB5F}"/>
          </ac:picMkLst>
        </pc:picChg>
        <pc:picChg chg="add">
          <ac:chgData name="Joshua Thomas Huls" userId="S::jth18b@fsu.edu::ff7fb8fb-d627-4c1d-b02b-f98ac6d3e9ff" providerId="AD" clId="Web-{9ED3D8A7-3EE9-45A7-851A-6EDB5C710A0A}" dt="2023-10-12T21:26:15.624" v="416"/>
          <ac:picMkLst>
            <pc:docMk/>
            <pc:sldMk cId="1809868002" sldId="291"/>
            <ac:picMk id="131" creationId="{F2098C5E-D449-1904-8766-ECDC4BD51C8F}"/>
          </ac:picMkLst>
        </pc:picChg>
        <pc:picChg chg="add">
          <ac:chgData name="Joshua Thomas Huls" userId="S::jth18b@fsu.edu::ff7fb8fb-d627-4c1d-b02b-f98ac6d3e9ff" providerId="AD" clId="Web-{9ED3D8A7-3EE9-45A7-851A-6EDB5C710A0A}" dt="2023-10-12T21:44:18.834" v="605"/>
          <ac:picMkLst>
            <pc:docMk/>
            <pc:sldMk cId="1809868002" sldId="291"/>
            <ac:picMk id="569" creationId="{B30AF361-B44F-730C-AFC8-3A3E8515BC94}"/>
          </ac:picMkLst>
        </pc:picChg>
      </pc:sldChg>
      <pc:sldChg chg="addSp modSp">
        <pc:chgData name="Joshua Thomas Huls" userId="S::jth18b@fsu.edu::ff7fb8fb-d627-4c1d-b02b-f98ac6d3e9ff" providerId="AD" clId="Web-{9ED3D8A7-3EE9-45A7-851A-6EDB5C710A0A}" dt="2023-10-12T21:44:58.882" v="617"/>
        <pc:sldMkLst>
          <pc:docMk/>
          <pc:sldMk cId="4275521674" sldId="292"/>
        </pc:sldMkLst>
        <pc:spChg chg="mod">
          <ac:chgData name="Joshua Thomas Huls" userId="S::jth18b@fsu.edu::ff7fb8fb-d627-4c1d-b02b-f98ac6d3e9ff" providerId="AD" clId="Web-{9ED3D8A7-3EE9-45A7-851A-6EDB5C710A0A}" dt="2023-10-12T20:33:22.575" v="303" actId="20577"/>
          <ac:spMkLst>
            <pc:docMk/>
            <pc:sldMk cId="4275521674" sldId="292"/>
            <ac:spMk id="3" creationId="{FFBA592E-4B2D-1D9C-EE9C-DDAD2D76CA1F}"/>
          </ac:spMkLst>
        </pc:spChg>
        <pc:spChg chg="add">
          <ac:chgData name="Joshua Thomas Huls" userId="S::jth18b@fsu.edu::ff7fb8fb-d627-4c1d-b02b-f98ac6d3e9ff" providerId="AD" clId="Web-{9ED3D8A7-3EE9-45A7-851A-6EDB5C710A0A}" dt="2023-10-12T21:35:11.002" v="505"/>
          <ac:spMkLst>
            <pc:docMk/>
            <pc:sldMk cId="4275521674" sldId="292"/>
            <ac:spMk id="215" creationId="{FE2349B3-4C74-7646-A3CD-62C278AE22D5}"/>
          </ac:spMkLst>
        </pc:spChg>
        <pc:spChg chg="add">
          <ac:chgData name="Joshua Thomas Huls" userId="S::jth18b@fsu.edu::ff7fb8fb-d627-4c1d-b02b-f98ac6d3e9ff" providerId="AD" clId="Web-{9ED3D8A7-3EE9-45A7-851A-6EDB5C710A0A}" dt="2023-10-12T21:44:58.882" v="617"/>
          <ac:spMkLst>
            <pc:docMk/>
            <pc:sldMk cId="4275521674" sldId="292"/>
            <ac:spMk id="259" creationId="{4FC1ACF5-8DD9-F818-8798-FD56CD39B0E7}"/>
          </ac:spMkLst>
        </pc:spChg>
        <pc:picChg chg="add">
          <ac:chgData name="Joshua Thomas Huls" userId="S::jth18b@fsu.edu::ff7fb8fb-d627-4c1d-b02b-f98ac6d3e9ff" providerId="AD" clId="Web-{9ED3D8A7-3EE9-45A7-851A-6EDB5C710A0A}" dt="2023-10-12T21:44:58.867" v="616"/>
          <ac:picMkLst>
            <pc:docMk/>
            <pc:sldMk cId="4275521674" sldId="292"/>
            <ac:picMk id="257" creationId="{3761EEED-4244-2EA3-D881-1DE85CE90A36}"/>
          </ac:picMkLst>
        </pc:picChg>
      </pc:sldChg>
      <pc:sldChg chg="addSp delSp modSp">
        <pc:chgData name="Joshua Thomas Huls" userId="S::jth18b@fsu.edu::ff7fb8fb-d627-4c1d-b02b-f98ac6d3e9ff" providerId="AD" clId="Web-{9ED3D8A7-3EE9-45A7-851A-6EDB5C710A0A}" dt="2023-10-12T21:46:02.931" v="629"/>
        <pc:sldMkLst>
          <pc:docMk/>
          <pc:sldMk cId="264792668" sldId="293"/>
        </pc:sldMkLst>
        <pc:spChg chg="add del mod">
          <ac:chgData name="Joshua Thomas Huls" userId="S::jth18b@fsu.edu::ff7fb8fb-d627-4c1d-b02b-f98ac6d3e9ff" providerId="AD" clId="Web-{9ED3D8A7-3EE9-45A7-851A-6EDB5C710A0A}" dt="2023-10-12T20:34:00.671" v="319"/>
          <ac:spMkLst>
            <pc:docMk/>
            <pc:sldMk cId="264792668" sldId="293"/>
            <ac:spMk id="3" creationId="{FFBA592E-4B2D-1D9C-EE9C-DDAD2D76CA1F}"/>
          </ac:spMkLst>
        </pc:spChg>
        <pc:spChg chg="add">
          <ac:chgData name="Joshua Thomas Huls" userId="S::jth18b@fsu.edu::ff7fb8fb-d627-4c1d-b02b-f98ac6d3e9ff" providerId="AD" clId="Web-{9ED3D8A7-3EE9-45A7-851A-6EDB5C710A0A}" dt="2023-10-12T21:35:30.393" v="513"/>
          <ac:spMkLst>
            <pc:docMk/>
            <pc:sldMk cId="264792668" sldId="293"/>
            <ac:spMk id="286" creationId="{C2D0CD4D-3630-F004-E024-9AA8A5AFF2D2}"/>
          </ac:spMkLst>
        </pc:spChg>
        <pc:spChg chg="add">
          <ac:chgData name="Joshua Thomas Huls" userId="S::jth18b@fsu.edu::ff7fb8fb-d627-4c1d-b02b-f98ac6d3e9ff" providerId="AD" clId="Web-{9ED3D8A7-3EE9-45A7-851A-6EDB5C710A0A}" dt="2023-10-12T21:46:02.931" v="629"/>
          <ac:spMkLst>
            <pc:docMk/>
            <pc:sldMk cId="264792668" sldId="293"/>
            <ac:spMk id="305" creationId="{E00ED5D9-1F22-3D8F-C923-56ADDF605B8A}"/>
          </ac:spMkLst>
        </pc:spChg>
        <pc:picChg chg="add">
          <ac:chgData name="Joshua Thomas Huls" userId="S::jth18b@fsu.edu::ff7fb8fb-d627-4c1d-b02b-f98ac6d3e9ff" providerId="AD" clId="Web-{9ED3D8A7-3EE9-45A7-851A-6EDB5C710A0A}" dt="2023-10-12T21:46:02.931" v="628"/>
          <ac:picMkLst>
            <pc:docMk/>
            <pc:sldMk cId="264792668" sldId="293"/>
            <ac:picMk id="303" creationId="{A3B61104-783B-0752-E3F9-B2EE558965BB}"/>
          </ac:picMkLst>
        </pc:picChg>
      </pc:sldChg>
      <pc:sldChg chg="addSp delSp modSp">
        <pc:chgData name="Joshua Thomas Huls" userId="S::jth18b@fsu.edu::ff7fb8fb-d627-4c1d-b02b-f98ac6d3e9ff" providerId="AD" clId="Web-{9ED3D8A7-3EE9-45A7-851A-6EDB5C710A0A}" dt="2023-10-12T21:41:39.031" v="537"/>
        <pc:sldMkLst>
          <pc:docMk/>
          <pc:sldMk cId="544389394" sldId="294"/>
        </pc:sldMkLst>
        <pc:spChg chg="mod">
          <ac:chgData name="Joshua Thomas Huls" userId="S::jth18b@fsu.edu::ff7fb8fb-d627-4c1d-b02b-f98ac6d3e9ff" providerId="AD" clId="Web-{9ED3D8A7-3EE9-45A7-851A-6EDB5C710A0A}" dt="2023-10-12T20:31:49.338" v="282" actId="20577"/>
          <ac:spMkLst>
            <pc:docMk/>
            <pc:sldMk cId="544389394" sldId="294"/>
            <ac:spMk id="3" creationId="{FFBA592E-4B2D-1D9C-EE9C-DDAD2D76CA1F}"/>
          </ac:spMkLst>
        </pc:spChg>
        <pc:spChg chg="add del">
          <ac:chgData name="Joshua Thomas Huls" userId="S::jth18b@fsu.edu::ff7fb8fb-d627-4c1d-b02b-f98ac6d3e9ff" providerId="AD" clId="Web-{9ED3D8A7-3EE9-45A7-851A-6EDB5C710A0A}" dt="2023-10-12T21:41:35.234" v="535"/>
          <ac:spMkLst>
            <pc:docMk/>
            <pc:sldMk cId="544389394" sldId="294"/>
            <ac:spMk id="10" creationId="{A9038693-4148-EE0F-8998-997EDBA1E567}"/>
          </ac:spMkLst>
        </pc:spChg>
        <pc:spChg chg="add">
          <ac:chgData name="Joshua Thomas Huls" userId="S::jth18b@fsu.edu::ff7fb8fb-d627-4c1d-b02b-f98ac6d3e9ff" providerId="AD" clId="Web-{9ED3D8A7-3EE9-45A7-851A-6EDB5C710A0A}" dt="2023-10-12T21:41:39.031" v="537"/>
          <ac:spMkLst>
            <pc:docMk/>
            <pc:sldMk cId="544389394" sldId="294"/>
            <ac:spMk id="18" creationId="{8F04769A-F8AB-B920-C860-6AEFC4288A4C}"/>
          </ac:spMkLst>
        </pc:spChg>
        <pc:picChg chg="add mod">
          <ac:chgData name="Joshua Thomas Huls" userId="S::jth18b@fsu.edu::ff7fb8fb-d627-4c1d-b02b-f98ac6d3e9ff" providerId="AD" clId="Web-{9ED3D8A7-3EE9-45A7-851A-6EDB5C710A0A}" dt="2023-10-12T21:22:50.351" v="395"/>
          <ac:picMkLst>
            <pc:docMk/>
            <pc:sldMk cId="544389394" sldId="294"/>
            <ac:picMk id="2" creationId="{C3E4FF58-58A7-C732-9A6A-AC6546E348DC}"/>
          </ac:picMkLst>
        </pc:picChg>
        <pc:picChg chg="add mod">
          <ac:chgData name="Joshua Thomas Huls" userId="S::jth18b@fsu.edu::ff7fb8fb-d627-4c1d-b02b-f98ac6d3e9ff" providerId="AD" clId="Web-{9ED3D8A7-3EE9-45A7-851A-6EDB5C710A0A}" dt="2023-10-12T21:23:31.634" v="399" actId="14100"/>
          <ac:picMkLst>
            <pc:docMk/>
            <pc:sldMk cId="544389394" sldId="294"/>
            <ac:picMk id="6" creationId="{FC33FBA7-F20F-5838-8C7D-8D531AE49756}"/>
          </ac:picMkLst>
        </pc:picChg>
        <pc:picChg chg="add">
          <ac:chgData name="Joshua Thomas Huls" userId="S::jth18b@fsu.edu::ff7fb8fb-d627-4c1d-b02b-f98ac6d3e9ff" providerId="AD" clId="Web-{9ED3D8A7-3EE9-45A7-851A-6EDB5C710A0A}" dt="2023-10-12T21:41:39.016" v="536"/>
          <ac:picMkLst>
            <pc:docMk/>
            <pc:sldMk cId="544389394" sldId="294"/>
            <ac:picMk id="16" creationId="{113B6810-20A1-99F6-3386-34386C906E24}"/>
          </ac:picMkLst>
        </pc:picChg>
      </pc:sldChg>
      <pc:sldChg chg="addSp delSp modSp addAnim delAnim">
        <pc:chgData name="Joshua Thomas Huls" userId="S::jth18b@fsu.edu::ff7fb8fb-d627-4c1d-b02b-f98ac6d3e9ff" providerId="AD" clId="Web-{9ED3D8A7-3EE9-45A7-851A-6EDB5C710A0A}" dt="2023-10-12T20:34:56.329" v="321"/>
        <pc:sldMkLst>
          <pc:docMk/>
          <pc:sldMk cId="608455054" sldId="296"/>
        </pc:sldMkLst>
        <pc:spChg chg="mod">
          <ac:chgData name="Joshua Thomas Huls" userId="S::jth18b@fsu.edu::ff7fb8fb-d627-4c1d-b02b-f98ac6d3e9ff" providerId="AD" clId="Web-{9ED3D8A7-3EE9-45A7-851A-6EDB5C710A0A}" dt="2023-10-12T20:32:46.684" v="290" actId="20577"/>
          <ac:spMkLst>
            <pc:docMk/>
            <pc:sldMk cId="608455054" sldId="296"/>
            <ac:spMk id="3" creationId="{FFBA592E-4B2D-1D9C-EE9C-DDAD2D76CA1F}"/>
          </ac:spMkLst>
        </pc:spChg>
        <pc:grpChg chg="mod topLvl">
          <ac:chgData name="Joshua Thomas Huls" userId="S::jth18b@fsu.edu::ff7fb8fb-d627-4c1d-b02b-f98ac6d3e9ff" providerId="AD" clId="Web-{9ED3D8A7-3EE9-45A7-851A-6EDB5C710A0A}" dt="2023-10-12T20:34:56.329" v="321"/>
          <ac:grpSpMkLst>
            <pc:docMk/>
            <pc:sldMk cId="608455054" sldId="296"/>
            <ac:grpSpMk id="24" creationId="{91CE8902-6DFC-E9EC-3A1A-84688ED9E344}"/>
          </ac:grpSpMkLst>
        </pc:grpChg>
        <pc:grpChg chg="add del">
          <ac:chgData name="Joshua Thomas Huls" userId="S::jth18b@fsu.edu::ff7fb8fb-d627-4c1d-b02b-f98ac6d3e9ff" providerId="AD" clId="Web-{9ED3D8A7-3EE9-45A7-851A-6EDB5C710A0A}" dt="2023-10-12T20:34:56.329" v="321"/>
          <ac:grpSpMkLst>
            <pc:docMk/>
            <pc:sldMk cId="608455054" sldId="296"/>
            <ac:grpSpMk id="25" creationId="{8A820AC6-9828-DC5A-3C15-6CD803DCFF16}"/>
          </ac:grpSpMkLst>
        </pc:grpChg>
        <pc:picChg chg="mod topLvl">
          <ac:chgData name="Joshua Thomas Huls" userId="S::jth18b@fsu.edu::ff7fb8fb-d627-4c1d-b02b-f98ac6d3e9ff" providerId="AD" clId="Web-{9ED3D8A7-3EE9-45A7-851A-6EDB5C710A0A}" dt="2023-10-12T20:34:56.329" v="321"/>
          <ac:picMkLst>
            <pc:docMk/>
            <pc:sldMk cId="608455054" sldId="296"/>
            <ac:picMk id="17" creationId="{607C2EA0-3A3F-9C52-D7EF-C408DB03D8F0}"/>
          </ac:picMkLst>
        </pc:picChg>
        <pc:picChg chg="mod topLvl">
          <ac:chgData name="Joshua Thomas Huls" userId="S::jth18b@fsu.edu::ff7fb8fb-d627-4c1d-b02b-f98ac6d3e9ff" providerId="AD" clId="Web-{9ED3D8A7-3EE9-45A7-851A-6EDB5C710A0A}" dt="2023-10-12T20:34:56.329" v="321"/>
          <ac:picMkLst>
            <pc:docMk/>
            <pc:sldMk cId="608455054" sldId="296"/>
            <ac:picMk id="19" creationId="{9C925A46-716B-3981-64B5-B06D99432A19}"/>
          </ac:picMkLst>
        </pc:picChg>
        <pc:picChg chg="mod topLvl">
          <ac:chgData name="Joshua Thomas Huls" userId="S::jth18b@fsu.edu::ff7fb8fb-d627-4c1d-b02b-f98ac6d3e9ff" providerId="AD" clId="Web-{9ED3D8A7-3EE9-45A7-851A-6EDB5C710A0A}" dt="2023-10-12T20:34:56.329" v="321"/>
          <ac:picMkLst>
            <pc:docMk/>
            <pc:sldMk cId="608455054" sldId="296"/>
            <ac:picMk id="21" creationId="{EDC3AE54-6A81-534B-C1E6-FF1E699AA22C}"/>
          </ac:picMkLst>
        </pc:picChg>
      </pc:sldChg>
      <pc:sldChg chg="addSp delSp modSp">
        <pc:chgData name="Joshua Thomas Huls" userId="S::jth18b@fsu.edu::ff7fb8fb-d627-4c1d-b02b-f98ac6d3e9ff" providerId="AD" clId="Web-{9ED3D8A7-3EE9-45A7-851A-6EDB5C710A0A}" dt="2023-10-12T21:43:28.645" v="592" actId="20577"/>
        <pc:sldMkLst>
          <pc:docMk/>
          <pc:sldMk cId="1355700832" sldId="297"/>
        </pc:sldMkLst>
        <pc:spChg chg="mod">
          <ac:chgData name="Joshua Thomas Huls" userId="S::jth18b@fsu.edu::ff7fb8fb-d627-4c1d-b02b-f98ac6d3e9ff" providerId="AD" clId="Web-{9ED3D8A7-3EE9-45A7-851A-6EDB5C710A0A}" dt="2023-10-12T20:32:55.918" v="293" actId="20577"/>
          <ac:spMkLst>
            <pc:docMk/>
            <pc:sldMk cId="1355700832" sldId="297"/>
            <ac:spMk id="3" creationId="{FFBA592E-4B2D-1D9C-EE9C-DDAD2D76CA1F}"/>
          </ac:spMkLst>
        </pc:spChg>
        <pc:spChg chg="add del mod">
          <ac:chgData name="Joshua Thomas Huls" userId="S::jth18b@fsu.edu::ff7fb8fb-d627-4c1d-b02b-f98ac6d3e9ff" providerId="AD" clId="Web-{9ED3D8A7-3EE9-45A7-851A-6EDB5C710A0A}" dt="2023-10-12T21:34:11.141" v="466"/>
          <ac:spMkLst>
            <pc:docMk/>
            <pc:sldMk cId="1355700832" sldId="297"/>
            <ac:spMk id="406" creationId="{4DE25F94-71F9-6EA9-83A7-8FDF498E4C01}"/>
          </ac:spMkLst>
        </pc:spChg>
        <pc:spChg chg="add del">
          <ac:chgData name="Joshua Thomas Huls" userId="S::jth18b@fsu.edu::ff7fb8fb-d627-4c1d-b02b-f98ac6d3e9ff" providerId="AD" clId="Web-{9ED3D8A7-3EE9-45A7-851A-6EDB5C710A0A}" dt="2023-10-12T21:34:15.703" v="469"/>
          <ac:spMkLst>
            <pc:docMk/>
            <pc:sldMk cId="1355700832" sldId="297"/>
            <ac:spMk id="410" creationId="{3EFA7EFB-5F36-12E9-D4EE-911D2C83F8E1}"/>
          </ac:spMkLst>
        </pc:spChg>
        <pc:spChg chg="add mod">
          <ac:chgData name="Joshua Thomas Huls" userId="S::jth18b@fsu.edu::ff7fb8fb-d627-4c1d-b02b-f98ac6d3e9ff" providerId="AD" clId="Web-{9ED3D8A7-3EE9-45A7-851A-6EDB5C710A0A}" dt="2023-10-12T21:34:30.985" v="493" actId="20577"/>
          <ac:spMkLst>
            <pc:docMk/>
            <pc:sldMk cId="1355700832" sldId="297"/>
            <ac:spMk id="421" creationId="{C41E65D1-B327-5CE1-8F27-6E814AA19A97}"/>
          </ac:spMkLst>
        </pc:spChg>
        <pc:spChg chg="add mod">
          <ac:chgData name="Joshua Thomas Huls" userId="S::jth18b@fsu.edu::ff7fb8fb-d627-4c1d-b02b-f98ac6d3e9ff" providerId="AD" clId="Web-{9ED3D8A7-3EE9-45A7-851A-6EDB5C710A0A}" dt="2023-10-12T21:43:28.645" v="592" actId="20577"/>
          <ac:spMkLst>
            <pc:docMk/>
            <pc:sldMk cId="1355700832" sldId="297"/>
            <ac:spMk id="542" creationId="{4690AFE4-E421-56F9-EB7F-160D40CF964D}"/>
          </ac:spMkLst>
        </pc:spChg>
        <pc:graphicFrameChg chg="modGraphic">
          <ac:chgData name="Joshua Thomas Huls" userId="S::jth18b@fsu.edu::ff7fb8fb-d627-4c1d-b02b-f98ac6d3e9ff" providerId="AD" clId="Web-{9ED3D8A7-3EE9-45A7-851A-6EDB5C710A0A}" dt="2023-10-12T21:03:14.357" v="344" actId="20577"/>
          <ac:graphicFrameMkLst>
            <pc:docMk/>
            <pc:sldMk cId="1355700832" sldId="297"/>
            <ac:graphicFrameMk id="2" creationId="{1084CB8F-198A-D804-6DB0-903E58F4D723}"/>
          </ac:graphicFrameMkLst>
        </pc:graphicFrameChg>
        <pc:picChg chg="add">
          <ac:chgData name="Joshua Thomas Huls" userId="S::jth18b@fsu.edu::ff7fb8fb-d627-4c1d-b02b-f98ac6d3e9ff" providerId="AD" clId="Web-{9ED3D8A7-3EE9-45A7-851A-6EDB5C710A0A}" dt="2023-10-12T21:26:04.499" v="411"/>
          <ac:picMkLst>
            <pc:docMk/>
            <pc:sldMk cId="1355700832" sldId="297"/>
            <ac:picMk id="404" creationId="{ECD7151B-8117-5AD1-3565-BF816E655E23}"/>
          </ac:picMkLst>
        </pc:picChg>
        <pc:picChg chg="add del">
          <ac:chgData name="Joshua Thomas Huls" userId="S::jth18b@fsu.edu::ff7fb8fb-d627-4c1d-b02b-f98ac6d3e9ff" providerId="AD" clId="Web-{9ED3D8A7-3EE9-45A7-851A-6EDB5C710A0A}" dt="2023-10-12T21:34:15.703" v="470"/>
          <ac:picMkLst>
            <pc:docMk/>
            <pc:sldMk cId="1355700832" sldId="297"/>
            <ac:picMk id="408" creationId="{0D130A42-413C-CEB2-0766-A1A2B1245B18}"/>
          </ac:picMkLst>
        </pc:picChg>
        <pc:picChg chg="add">
          <ac:chgData name="Joshua Thomas Huls" userId="S::jth18b@fsu.edu::ff7fb8fb-d627-4c1d-b02b-f98ac6d3e9ff" providerId="AD" clId="Web-{9ED3D8A7-3EE9-45A7-851A-6EDB5C710A0A}" dt="2023-10-12T21:43:20.769" v="557"/>
          <ac:picMkLst>
            <pc:docMk/>
            <pc:sldMk cId="1355700832" sldId="297"/>
            <ac:picMk id="540" creationId="{08D4D823-9A14-1F56-2848-E01683DD3B1F}"/>
          </ac:picMkLst>
        </pc:picChg>
      </pc:sldChg>
      <pc:sldChg chg="addSp delSp modSp">
        <pc:chgData name="Joshua Thomas Huls" userId="S::jth18b@fsu.edu::ff7fb8fb-d627-4c1d-b02b-f98ac6d3e9ff" providerId="AD" clId="Web-{9ED3D8A7-3EE9-45A7-851A-6EDB5C710A0A}" dt="2023-10-12T21:43:04.722" v="556"/>
        <pc:sldMkLst>
          <pc:docMk/>
          <pc:sldMk cId="4280336091" sldId="298"/>
        </pc:sldMkLst>
        <pc:spChg chg="add mod">
          <ac:chgData name="Joshua Thomas Huls" userId="S::jth18b@fsu.edu::ff7fb8fb-d627-4c1d-b02b-f98ac6d3e9ff" providerId="AD" clId="Web-{9ED3D8A7-3EE9-45A7-851A-6EDB5C710A0A}" dt="2023-10-12T20:19:19.249" v="193"/>
          <ac:spMkLst>
            <pc:docMk/>
            <pc:sldMk cId="4280336091" sldId="298"/>
            <ac:spMk id="2" creationId="{10907E9D-08EE-671B-AE18-836B39BBBC53}"/>
          </ac:spMkLst>
        </pc:spChg>
        <pc:spChg chg="mod">
          <ac:chgData name="Joshua Thomas Huls" userId="S::jth18b@fsu.edu::ff7fb8fb-d627-4c1d-b02b-f98ac6d3e9ff" providerId="AD" clId="Web-{9ED3D8A7-3EE9-45A7-851A-6EDB5C710A0A}" dt="2023-10-12T20:32:59.075" v="295" actId="20577"/>
          <ac:spMkLst>
            <pc:docMk/>
            <pc:sldMk cId="4280336091" sldId="298"/>
            <ac:spMk id="3" creationId="{FFBA592E-4B2D-1D9C-EE9C-DDAD2D76CA1F}"/>
          </ac:spMkLst>
        </pc:spChg>
        <pc:spChg chg="add mod">
          <ac:chgData name="Joshua Thomas Huls" userId="S::jth18b@fsu.edu::ff7fb8fb-d627-4c1d-b02b-f98ac6d3e9ff" providerId="AD" clId="Web-{9ED3D8A7-3EE9-45A7-851A-6EDB5C710A0A}" dt="2023-10-12T21:37:51.430" v="517" actId="1076"/>
          <ac:spMkLst>
            <pc:docMk/>
            <pc:sldMk cId="4280336091" sldId="298"/>
            <ac:spMk id="4" creationId="{37879443-6738-46C2-8268-F9444EA98082}"/>
          </ac:spMkLst>
        </pc:spChg>
        <pc:spChg chg="del mod">
          <ac:chgData name="Joshua Thomas Huls" userId="S::jth18b@fsu.edu::ff7fb8fb-d627-4c1d-b02b-f98ac6d3e9ff" providerId="AD" clId="Web-{9ED3D8A7-3EE9-45A7-851A-6EDB5C710A0A}" dt="2023-10-12T20:15:03.068" v="169"/>
          <ac:spMkLst>
            <pc:docMk/>
            <pc:sldMk cId="4280336091" sldId="298"/>
            <ac:spMk id="6" creationId="{4D59C121-34E4-548F-8B0A-F6AF1FE40715}"/>
          </ac:spMkLst>
        </pc:spChg>
        <pc:spChg chg="mod">
          <ac:chgData name="Joshua Thomas Huls" userId="S::jth18b@fsu.edu::ff7fb8fb-d627-4c1d-b02b-f98ac6d3e9ff" providerId="AD" clId="Web-{9ED3D8A7-3EE9-45A7-851A-6EDB5C710A0A}" dt="2023-10-12T20:17:06.197" v="183" actId="1076"/>
          <ac:spMkLst>
            <pc:docMk/>
            <pc:sldMk cId="4280336091" sldId="298"/>
            <ac:spMk id="7" creationId="{3B33B195-BA25-87D6-6D5F-0905D3899532}"/>
          </ac:spMkLst>
        </pc:spChg>
        <pc:spChg chg="add mod">
          <ac:chgData name="Joshua Thomas Huls" userId="S::jth18b@fsu.edu::ff7fb8fb-d627-4c1d-b02b-f98ac6d3e9ff" providerId="AD" clId="Web-{9ED3D8A7-3EE9-45A7-851A-6EDB5C710A0A}" dt="2023-10-12T21:37:55.430" v="518" actId="1076"/>
          <ac:spMkLst>
            <pc:docMk/>
            <pc:sldMk cId="4280336091" sldId="298"/>
            <ac:spMk id="8" creationId="{7C6F76F8-2238-66D6-6D0B-CAB90034D1B6}"/>
          </ac:spMkLst>
        </pc:spChg>
        <pc:spChg chg="add mod">
          <ac:chgData name="Joshua Thomas Huls" userId="S::jth18b@fsu.edu::ff7fb8fb-d627-4c1d-b02b-f98ac6d3e9ff" providerId="AD" clId="Web-{9ED3D8A7-3EE9-45A7-851A-6EDB5C710A0A}" dt="2023-10-12T20:22:23.974" v="209"/>
          <ac:spMkLst>
            <pc:docMk/>
            <pc:sldMk cId="4280336091" sldId="298"/>
            <ac:spMk id="9" creationId="{267D6324-C832-680D-FABF-BA7461117912}"/>
          </ac:spMkLst>
        </pc:spChg>
        <pc:spChg chg="add mod">
          <ac:chgData name="Joshua Thomas Huls" userId="S::jth18b@fsu.edu::ff7fb8fb-d627-4c1d-b02b-f98ac6d3e9ff" providerId="AD" clId="Web-{9ED3D8A7-3EE9-45A7-851A-6EDB5C710A0A}" dt="2023-10-12T21:38:14.055" v="520" actId="1076"/>
          <ac:spMkLst>
            <pc:docMk/>
            <pc:sldMk cId="4280336091" sldId="298"/>
            <ac:spMk id="10" creationId="{369316ED-412F-24D3-1A99-77741231E445}"/>
          </ac:spMkLst>
        </pc:spChg>
        <pc:spChg chg="add del mod">
          <ac:chgData name="Joshua Thomas Huls" userId="S::jth18b@fsu.edu::ff7fb8fb-d627-4c1d-b02b-f98ac6d3e9ff" providerId="AD" clId="Web-{9ED3D8A7-3EE9-45A7-851A-6EDB5C710A0A}" dt="2023-10-12T20:15:06.740" v="170"/>
          <ac:spMkLst>
            <pc:docMk/>
            <pc:sldMk cId="4280336091" sldId="298"/>
            <ac:spMk id="12" creationId="{1D9338FD-0D91-AC37-5F75-6B50D4467109}"/>
          </ac:spMkLst>
        </pc:spChg>
        <pc:spChg chg="add">
          <ac:chgData name="Joshua Thomas Huls" userId="S::jth18b@fsu.edu::ff7fb8fb-d627-4c1d-b02b-f98ac6d3e9ff" providerId="AD" clId="Web-{9ED3D8A7-3EE9-45A7-851A-6EDB5C710A0A}" dt="2023-10-12T21:32:45.138" v="465"/>
          <ac:spMkLst>
            <pc:docMk/>
            <pc:sldMk cId="4280336091" sldId="298"/>
            <ac:spMk id="13" creationId="{E6526049-7132-49B8-7923-56F7BAD04407}"/>
          </ac:spMkLst>
        </pc:spChg>
        <pc:spChg chg="add mod ord">
          <ac:chgData name="Joshua Thomas Huls" userId="S::jth18b@fsu.edu::ff7fb8fb-d627-4c1d-b02b-f98ac6d3e9ff" providerId="AD" clId="Web-{9ED3D8A7-3EE9-45A7-851A-6EDB5C710A0A}" dt="2023-10-12T20:28:37.253" v="246"/>
          <ac:spMkLst>
            <pc:docMk/>
            <pc:sldMk cId="4280336091" sldId="298"/>
            <ac:spMk id="17" creationId="{76DC9448-4758-4334-E40E-2C7DE741F9B9}"/>
          </ac:spMkLst>
        </pc:spChg>
        <pc:spChg chg="add mod ord">
          <ac:chgData name="Joshua Thomas Huls" userId="S::jth18b@fsu.edu::ff7fb8fb-d627-4c1d-b02b-f98ac6d3e9ff" providerId="AD" clId="Web-{9ED3D8A7-3EE9-45A7-851A-6EDB5C710A0A}" dt="2023-10-12T20:29:05.832" v="252"/>
          <ac:spMkLst>
            <pc:docMk/>
            <pc:sldMk cId="4280336091" sldId="298"/>
            <ac:spMk id="18" creationId="{3E6F4319-F0E2-6657-7A8D-971E8D6B5380}"/>
          </ac:spMkLst>
        </pc:spChg>
        <pc:spChg chg="add">
          <ac:chgData name="Joshua Thomas Huls" userId="S::jth18b@fsu.edu::ff7fb8fb-d627-4c1d-b02b-f98ac6d3e9ff" providerId="AD" clId="Web-{9ED3D8A7-3EE9-45A7-851A-6EDB5C710A0A}" dt="2023-10-12T21:43:04.722" v="556"/>
          <ac:spMkLst>
            <pc:docMk/>
            <pc:sldMk cId="4280336091" sldId="298"/>
            <ac:spMk id="21" creationId="{E2CA7EF4-B0EE-CAAA-AB76-EA7CC6B886BF}"/>
          </ac:spMkLst>
        </pc:spChg>
        <pc:picChg chg="add">
          <ac:chgData name="Joshua Thomas Huls" userId="S::jth18b@fsu.edu::ff7fb8fb-d627-4c1d-b02b-f98ac6d3e9ff" providerId="AD" clId="Web-{9ED3D8A7-3EE9-45A7-851A-6EDB5C710A0A}" dt="2023-10-12T21:32:45.122" v="464"/>
          <ac:picMkLst>
            <pc:docMk/>
            <pc:sldMk cId="4280336091" sldId="298"/>
            <ac:picMk id="11" creationId="{595BC334-DBC8-BC15-0D1C-1DF596667341}"/>
          </ac:picMkLst>
        </pc:picChg>
        <pc:picChg chg="add mod">
          <ac:chgData name="Joshua Thomas Huls" userId="S::jth18b@fsu.edu::ff7fb8fb-d627-4c1d-b02b-f98ac6d3e9ff" providerId="AD" clId="Web-{9ED3D8A7-3EE9-45A7-851A-6EDB5C710A0A}" dt="2023-10-12T20:27:15.828" v="237"/>
          <ac:picMkLst>
            <pc:docMk/>
            <pc:sldMk cId="4280336091" sldId="298"/>
            <ac:picMk id="14" creationId="{B551D252-32C5-6599-07C2-B9726D70BF48}"/>
          </ac:picMkLst>
        </pc:picChg>
        <pc:picChg chg="add del mod">
          <ac:chgData name="Joshua Thomas Huls" userId="S::jth18b@fsu.edu::ff7fb8fb-d627-4c1d-b02b-f98ac6d3e9ff" providerId="AD" clId="Web-{9ED3D8A7-3EE9-45A7-851A-6EDB5C710A0A}" dt="2023-10-12T20:25:26.840" v="230"/>
          <ac:picMkLst>
            <pc:docMk/>
            <pc:sldMk cId="4280336091" sldId="298"/>
            <ac:picMk id="15" creationId="{1010A75E-0967-5720-1769-A0A7AA12EDAF}"/>
          </ac:picMkLst>
        </pc:picChg>
        <pc:picChg chg="add mod">
          <ac:chgData name="Joshua Thomas Huls" userId="S::jth18b@fsu.edu::ff7fb8fb-d627-4c1d-b02b-f98ac6d3e9ff" providerId="AD" clId="Web-{9ED3D8A7-3EE9-45A7-851A-6EDB5C710A0A}" dt="2023-10-12T20:27:18.938" v="239" actId="14100"/>
          <ac:picMkLst>
            <pc:docMk/>
            <pc:sldMk cId="4280336091" sldId="298"/>
            <ac:picMk id="16" creationId="{900B065D-0259-76C8-3E17-17D665492244}"/>
          </ac:picMkLst>
        </pc:picChg>
        <pc:picChg chg="add">
          <ac:chgData name="Joshua Thomas Huls" userId="S::jth18b@fsu.edu::ff7fb8fb-d627-4c1d-b02b-f98ac6d3e9ff" providerId="AD" clId="Web-{9ED3D8A7-3EE9-45A7-851A-6EDB5C710A0A}" dt="2023-10-12T21:43:04.706" v="555"/>
          <ac:picMkLst>
            <pc:docMk/>
            <pc:sldMk cId="4280336091" sldId="298"/>
            <ac:picMk id="19" creationId="{51C2E8F3-96D1-C31C-5984-64B0CD61ACCA}"/>
          </ac:picMkLst>
        </pc:picChg>
      </pc:sldChg>
      <pc:sldChg chg="addSp delSp modSp">
        <pc:chgData name="Joshua Thomas Huls" userId="S::jth18b@fsu.edu::ff7fb8fb-d627-4c1d-b02b-f98ac6d3e9ff" providerId="AD" clId="Web-{9ED3D8A7-3EE9-45A7-851A-6EDB5C710A0A}" dt="2023-10-12T21:41:26.062" v="534"/>
        <pc:sldMkLst>
          <pc:docMk/>
          <pc:sldMk cId="3882595793" sldId="299"/>
        </pc:sldMkLst>
        <pc:spChg chg="mod">
          <ac:chgData name="Joshua Thomas Huls" userId="S::jth18b@fsu.edu::ff7fb8fb-d627-4c1d-b02b-f98ac6d3e9ff" providerId="AD" clId="Web-{9ED3D8A7-3EE9-45A7-851A-6EDB5C710A0A}" dt="2023-10-12T20:31:41.525" v="280" actId="20577"/>
          <ac:spMkLst>
            <pc:docMk/>
            <pc:sldMk cId="3882595793" sldId="299"/>
            <ac:spMk id="3" creationId="{FFBA592E-4B2D-1D9C-EE9C-DDAD2D76CA1F}"/>
          </ac:spMkLst>
        </pc:spChg>
        <pc:spChg chg="del">
          <ac:chgData name="Joshua Thomas Huls" userId="S::jth18b@fsu.edu::ff7fb8fb-d627-4c1d-b02b-f98ac6d3e9ff" providerId="AD" clId="Web-{9ED3D8A7-3EE9-45A7-851A-6EDB5C710A0A}" dt="2023-10-12T21:31:52.370" v="454"/>
          <ac:spMkLst>
            <pc:docMk/>
            <pc:sldMk cId="3882595793" sldId="299"/>
            <ac:spMk id="4" creationId="{B0E07159-8AD4-2351-CAC8-FB148945ED21}"/>
          </ac:spMkLst>
        </pc:spChg>
        <pc:spChg chg="add del">
          <ac:chgData name="Joshua Thomas Huls" userId="S::jth18b@fsu.edu::ff7fb8fb-d627-4c1d-b02b-f98ac6d3e9ff" providerId="AD" clId="Web-{9ED3D8A7-3EE9-45A7-851A-6EDB5C710A0A}" dt="2023-10-12T21:41:25.172" v="532"/>
          <ac:spMkLst>
            <pc:docMk/>
            <pc:sldMk cId="3882595793" sldId="299"/>
            <ac:spMk id="8" creationId="{91981EBF-4131-D9D3-333A-59185FB9F2B5}"/>
          </ac:spMkLst>
        </pc:spChg>
        <pc:spChg chg="add">
          <ac:chgData name="Joshua Thomas Huls" userId="S::jth18b@fsu.edu::ff7fb8fb-d627-4c1d-b02b-f98ac6d3e9ff" providerId="AD" clId="Web-{9ED3D8A7-3EE9-45A7-851A-6EDB5C710A0A}" dt="2023-10-12T21:41:26.062" v="534"/>
          <ac:spMkLst>
            <pc:docMk/>
            <pc:sldMk cId="3882595793" sldId="299"/>
            <ac:spMk id="12" creationId="{328E2DA4-BCEF-B542-CB12-7F3D0F2F7394}"/>
          </ac:spMkLst>
        </pc:spChg>
        <pc:picChg chg="add mod">
          <ac:chgData name="Joshua Thomas Huls" userId="S::jth18b@fsu.edu::ff7fb8fb-d627-4c1d-b02b-f98ac6d3e9ff" providerId="AD" clId="Web-{9ED3D8A7-3EE9-45A7-851A-6EDB5C710A0A}" dt="2023-10-12T21:22:08.725" v="394" actId="14100"/>
          <ac:picMkLst>
            <pc:docMk/>
            <pc:sldMk cId="3882595793" sldId="299"/>
            <ac:picMk id="2" creationId="{23DF27CA-0DB6-2519-7CEC-B6B8C7177C9E}"/>
          </ac:picMkLst>
        </pc:picChg>
        <pc:picChg chg="add">
          <ac:chgData name="Joshua Thomas Huls" userId="S::jth18b@fsu.edu::ff7fb8fb-d627-4c1d-b02b-f98ac6d3e9ff" providerId="AD" clId="Web-{9ED3D8A7-3EE9-45A7-851A-6EDB5C710A0A}" dt="2023-10-12T21:41:26.047" v="533"/>
          <ac:picMkLst>
            <pc:docMk/>
            <pc:sldMk cId="3882595793" sldId="299"/>
            <ac:picMk id="10" creationId="{54B95043-86C1-9EDB-3600-D88BBB1A71F3}"/>
          </ac:picMkLst>
        </pc:picChg>
      </pc:sldChg>
      <pc:sldChg chg="addSp modSp">
        <pc:chgData name="Joshua Thomas Huls" userId="S::jth18b@fsu.edu::ff7fb8fb-d627-4c1d-b02b-f98ac6d3e9ff" providerId="AD" clId="Web-{9ED3D8A7-3EE9-45A7-851A-6EDB5C710A0A}" dt="2023-10-12T21:41:45.625" v="539"/>
        <pc:sldMkLst>
          <pc:docMk/>
          <pc:sldMk cId="2371203425" sldId="300"/>
        </pc:sldMkLst>
        <pc:spChg chg="mod">
          <ac:chgData name="Joshua Thomas Huls" userId="S::jth18b@fsu.edu::ff7fb8fb-d627-4c1d-b02b-f98ac6d3e9ff" providerId="AD" clId="Web-{9ED3D8A7-3EE9-45A7-851A-6EDB5C710A0A}" dt="2023-10-12T20:32:20.573" v="285" actId="20577"/>
          <ac:spMkLst>
            <pc:docMk/>
            <pc:sldMk cId="2371203425" sldId="300"/>
            <ac:spMk id="3" creationId="{FFBA592E-4B2D-1D9C-EE9C-DDAD2D76CA1F}"/>
          </ac:spMkLst>
        </pc:spChg>
        <pc:spChg chg="add">
          <ac:chgData name="Joshua Thomas Huls" userId="S::jth18b@fsu.edu::ff7fb8fb-d627-4c1d-b02b-f98ac6d3e9ff" providerId="AD" clId="Web-{9ED3D8A7-3EE9-45A7-851A-6EDB5C710A0A}" dt="2023-10-12T21:32:00.386" v="457"/>
          <ac:spMkLst>
            <pc:docMk/>
            <pc:sldMk cId="2371203425" sldId="300"/>
            <ac:spMk id="8" creationId="{9E50E73D-95BC-01F8-91E4-09C170F5D3A8}"/>
          </ac:spMkLst>
        </pc:spChg>
        <pc:spChg chg="add">
          <ac:chgData name="Joshua Thomas Huls" userId="S::jth18b@fsu.edu::ff7fb8fb-d627-4c1d-b02b-f98ac6d3e9ff" providerId="AD" clId="Web-{9ED3D8A7-3EE9-45A7-851A-6EDB5C710A0A}" dt="2023-10-12T21:41:45.625" v="539"/>
          <ac:spMkLst>
            <pc:docMk/>
            <pc:sldMk cId="2371203425" sldId="300"/>
            <ac:spMk id="17" creationId="{ADFFCF59-9E0E-6FE3-A237-6B6A7CA33A41}"/>
          </ac:spMkLst>
        </pc:spChg>
        <pc:picChg chg="add mod">
          <ac:chgData name="Joshua Thomas Huls" userId="S::jth18b@fsu.edu::ff7fb8fb-d627-4c1d-b02b-f98ac6d3e9ff" providerId="AD" clId="Web-{9ED3D8A7-3EE9-45A7-851A-6EDB5C710A0A}" dt="2023-10-12T21:24:37.121" v="402" actId="14100"/>
          <ac:picMkLst>
            <pc:docMk/>
            <pc:sldMk cId="2371203425" sldId="300"/>
            <ac:picMk id="2" creationId="{F1D4CD45-360D-140E-BE9D-46C0737E8BB2}"/>
          </ac:picMkLst>
        </pc:picChg>
        <pc:picChg chg="add">
          <ac:chgData name="Joshua Thomas Huls" userId="S::jth18b@fsu.edu::ff7fb8fb-d627-4c1d-b02b-f98ac6d3e9ff" providerId="AD" clId="Web-{9ED3D8A7-3EE9-45A7-851A-6EDB5C710A0A}" dt="2023-10-12T21:41:45.610" v="538"/>
          <ac:picMkLst>
            <pc:docMk/>
            <pc:sldMk cId="2371203425" sldId="300"/>
            <ac:picMk id="12" creationId="{75DA8C0A-8119-0AFC-451C-AB9488003F0E}"/>
          </ac:picMkLst>
        </pc:picChg>
      </pc:sldChg>
      <pc:sldChg chg="addSp modSp">
        <pc:chgData name="Joshua Thomas Huls" userId="S::jth18b@fsu.edu::ff7fb8fb-d627-4c1d-b02b-f98ac6d3e9ff" providerId="AD" clId="Web-{9ED3D8A7-3EE9-45A7-851A-6EDB5C710A0A}" dt="2023-10-12T21:41:55.563" v="541"/>
        <pc:sldMkLst>
          <pc:docMk/>
          <pc:sldMk cId="2210144663" sldId="301"/>
        </pc:sldMkLst>
        <pc:spChg chg="mod">
          <ac:chgData name="Joshua Thomas Huls" userId="S::jth18b@fsu.edu::ff7fb8fb-d627-4c1d-b02b-f98ac6d3e9ff" providerId="AD" clId="Web-{9ED3D8A7-3EE9-45A7-851A-6EDB5C710A0A}" dt="2023-10-12T20:32:42.980" v="288" actId="20577"/>
          <ac:spMkLst>
            <pc:docMk/>
            <pc:sldMk cId="2210144663" sldId="301"/>
            <ac:spMk id="3" creationId="{FFBA592E-4B2D-1D9C-EE9C-DDAD2D76CA1F}"/>
          </ac:spMkLst>
        </pc:spChg>
        <pc:spChg chg="add">
          <ac:chgData name="Joshua Thomas Huls" userId="S::jth18b@fsu.edu::ff7fb8fb-d627-4c1d-b02b-f98ac6d3e9ff" providerId="AD" clId="Web-{9ED3D8A7-3EE9-45A7-851A-6EDB5C710A0A}" dt="2023-10-12T21:32:02.136" v="458"/>
          <ac:spMkLst>
            <pc:docMk/>
            <pc:sldMk cId="2210144663" sldId="301"/>
            <ac:spMk id="8" creationId="{14636F31-6E0E-89B5-C0B1-DF2644A1A9C9}"/>
          </ac:spMkLst>
        </pc:spChg>
        <pc:spChg chg="add">
          <ac:chgData name="Joshua Thomas Huls" userId="S::jth18b@fsu.edu::ff7fb8fb-d627-4c1d-b02b-f98ac6d3e9ff" providerId="AD" clId="Web-{9ED3D8A7-3EE9-45A7-851A-6EDB5C710A0A}" dt="2023-10-12T21:41:55.563" v="541"/>
          <ac:spMkLst>
            <pc:docMk/>
            <pc:sldMk cId="2210144663" sldId="301"/>
            <ac:spMk id="17" creationId="{FAD0F6E4-29F6-8DF6-094F-2396E53CEBA9}"/>
          </ac:spMkLst>
        </pc:spChg>
        <pc:picChg chg="add mod">
          <ac:chgData name="Joshua Thomas Huls" userId="S::jth18b@fsu.edu::ff7fb8fb-d627-4c1d-b02b-f98ac6d3e9ff" providerId="AD" clId="Web-{9ED3D8A7-3EE9-45A7-851A-6EDB5C710A0A}" dt="2023-10-12T21:25:18.528" v="405" actId="14100"/>
          <ac:picMkLst>
            <pc:docMk/>
            <pc:sldMk cId="2210144663" sldId="301"/>
            <ac:picMk id="2" creationId="{97139BAA-6F5C-4925-CEAB-2C26B1977D29}"/>
          </ac:picMkLst>
        </pc:picChg>
        <pc:picChg chg="add">
          <ac:chgData name="Joshua Thomas Huls" userId="S::jth18b@fsu.edu::ff7fb8fb-d627-4c1d-b02b-f98ac6d3e9ff" providerId="AD" clId="Web-{9ED3D8A7-3EE9-45A7-851A-6EDB5C710A0A}" dt="2023-10-12T21:41:55.548" v="540"/>
          <ac:picMkLst>
            <pc:docMk/>
            <pc:sldMk cId="2210144663" sldId="301"/>
            <ac:picMk id="12" creationId="{07204FC9-39AD-AB2A-1BB0-6F70503EB2D3}"/>
          </ac:picMkLst>
        </pc:picChg>
      </pc:sldChg>
      <pc:sldChg chg="addSp modSp">
        <pc:chgData name="Joshua Thomas Huls" userId="S::jth18b@fsu.edu::ff7fb8fb-d627-4c1d-b02b-f98ac6d3e9ff" providerId="AD" clId="Web-{9ED3D8A7-3EE9-45A7-851A-6EDB5C710A0A}" dt="2023-10-12T21:45:03.617" v="619"/>
        <pc:sldMkLst>
          <pc:docMk/>
          <pc:sldMk cId="2826025816" sldId="304"/>
        </pc:sldMkLst>
        <pc:spChg chg="mod">
          <ac:chgData name="Joshua Thomas Huls" userId="S::jth18b@fsu.edu::ff7fb8fb-d627-4c1d-b02b-f98ac6d3e9ff" providerId="AD" clId="Web-{9ED3D8A7-3EE9-45A7-851A-6EDB5C710A0A}" dt="2023-10-12T20:33:28.013" v="305" actId="20577"/>
          <ac:spMkLst>
            <pc:docMk/>
            <pc:sldMk cId="2826025816" sldId="304"/>
            <ac:spMk id="3" creationId="{FFBA592E-4B2D-1D9C-EE9C-DDAD2D76CA1F}"/>
          </ac:spMkLst>
        </pc:spChg>
        <pc:spChg chg="add">
          <ac:chgData name="Joshua Thomas Huls" userId="S::jth18b@fsu.edu::ff7fb8fb-d627-4c1d-b02b-f98ac6d3e9ff" providerId="AD" clId="Web-{9ED3D8A7-3EE9-45A7-851A-6EDB5C710A0A}" dt="2023-10-12T21:35:13.221" v="506"/>
          <ac:spMkLst>
            <pc:docMk/>
            <pc:sldMk cId="2826025816" sldId="304"/>
            <ac:spMk id="169" creationId="{67C15AE2-9E2F-A07C-5402-B178021CCF29}"/>
          </ac:spMkLst>
        </pc:spChg>
        <pc:spChg chg="add">
          <ac:chgData name="Joshua Thomas Huls" userId="S::jth18b@fsu.edu::ff7fb8fb-d627-4c1d-b02b-f98ac6d3e9ff" providerId="AD" clId="Web-{9ED3D8A7-3EE9-45A7-851A-6EDB5C710A0A}" dt="2023-10-12T21:45:03.617" v="619"/>
          <ac:spMkLst>
            <pc:docMk/>
            <pc:sldMk cId="2826025816" sldId="304"/>
            <ac:spMk id="245" creationId="{901C4737-505A-382C-F6B9-4DB0583AE560}"/>
          </ac:spMkLst>
        </pc:spChg>
        <pc:picChg chg="add">
          <ac:chgData name="Joshua Thomas Huls" userId="S::jth18b@fsu.edu::ff7fb8fb-d627-4c1d-b02b-f98ac6d3e9ff" providerId="AD" clId="Web-{9ED3D8A7-3EE9-45A7-851A-6EDB5C710A0A}" dt="2023-10-12T21:45:03.585" v="618"/>
          <ac:picMkLst>
            <pc:docMk/>
            <pc:sldMk cId="2826025816" sldId="304"/>
            <ac:picMk id="243" creationId="{7A0B3F03-F2A1-6C51-1717-798EAB4FA8EA}"/>
          </ac:picMkLst>
        </pc:picChg>
      </pc:sldChg>
      <pc:sldChg chg="addSp delSp modSp">
        <pc:chgData name="Joshua Thomas Huls" userId="S::jth18b@fsu.edu::ff7fb8fb-d627-4c1d-b02b-f98ac6d3e9ff" providerId="AD" clId="Web-{9ED3D8A7-3EE9-45A7-851A-6EDB5C710A0A}" dt="2023-10-12T21:19:07.953" v="391" actId="14100"/>
        <pc:sldMkLst>
          <pc:docMk/>
          <pc:sldMk cId="1096964968" sldId="306"/>
        </pc:sldMkLst>
        <pc:spChg chg="mod">
          <ac:chgData name="Joshua Thomas Huls" userId="S::jth18b@fsu.edu::ff7fb8fb-d627-4c1d-b02b-f98ac6d3e9ff" providerId="AD" clId="Web-{9ED3D8A7-3EE9-45A7-851A-6EDB5C710A0A}" dt="2023-10-12T20:31:35.697" v="278" actId="20577"/>
          <ac:spMkLst>
            <pc:docMk/>
            <pc:sldMk cId="1096964968" sldId="306"/>
            <ac:spMk id="2" creationId="{C5DFBD92-E452-1C17-A6A6-CD37936E6BD1}"/>
          </ac:spMkLst>
        </pc:spChg>
        <pc:picChg chg="add del mod">
          <ac:chgData name="Joshua Thomas Huls" userId="S::jth18b@fsu.edu::ff7fb8fb-d627-4c1d-b02b-f98ac6d3e9ff" providerId="AD" clId="Web-{9ED3D8A7-3EE9-45A7-851A-6EDB5C710A0A}" dt="2023-10-12T21:17:25.027" v="385"/>
          <ac:picMkLst>
            <pc:docMk/>
            <pc:sldMk cId="1096964968" sldId="306"/>
            <ac:picMk id="5" creationId="{0D7C4A63-E91F-60FB-E1BB-E869A3D5C9ED}"/>
          </ac:picMkLst>
        </pc:picChg>
        <pc:picChg chg="add mod">
          <ac:chgData name="Joshua Thomas Huls" userId="S::jth18b@fsu.edu::ff7fb8fb-d627-4c1d-b02b-f98ac6d3e9ff" providerId="AD" clId="Web-{9ED3D8A7-3EE9-45A7-851A-6EDB5C710A0A}" dt="2023-10-12T21:19:07.953" v="391" actId="14100"/>
          <ac:picMkLst>
            <pc:docMk/>
            <pc:sldMk cId="1096964968" sldId="306"/>
            <ac:picMk id="6" creationId="{336873C7-1981-4AC2-35F1-AE2CD0FB6CAE}"/>
          </ac:picMkLst>
        </pc:picChg>
      </pc:sldChg>
      <pc:sldChg chg="modSp del">
        <pc:chgData name="Joshua Thomas Huls" userId="S::jth18b@fsu.edu::ff7fb8fb-d627-4c1d-b02b-f98ac6d3e9ff" providerId="AD" clId="Web-{9ED3D8A7-3EE9-45A7-851A-6EDB5C710A0A}" dt="2023-10-12T20:47:58.528" v="325"/>
        <pc:sldMkLst>
          <pc:docMk/>
          <pc:sldMk cId="1340647812" sldId="307"/>
        </pc:sldMkLst>
        <pc:spChg chg="mod">
          <ac:chgData name="Joshua Thomas Huls" userId="S::jth18b@fsu.edu::ff7fb8fb-d627-4c1d-b02b-f98ac6d3e9ff" providerId="AD" clId="Web-{9ED3D8A7-3EE9-45A7-851A-6EDB5C710A0A}" dt="2023-10-12T20:33:17.747" v="301" actId="20577"/>
          <ac:spMkLst>
            <pc:docMk/>
            <pc:sldMk cId="1340647812" sldId="307"/>
            <ac:spMk id="3" creationId="{209D1386-337D-B5C2-8390-BA7704642AEA}"/>
          </ac:spMkLst>
        </pc:spChg>
      </pc:sldChg>
      <pc:sldChg chg="addSp delSp modSp">
        <pc:chgData name="Joshua Thomas Huls" userId="S::jth18b@fsu.edu::ff7fb8fb-d627-4c1d-b02b-f98ac6d3e9ff" providerId="AD" clId="Web-{9ED3D8A7-3EE9-45A7-851A-6EDB5C710A0A}" dt="2023-10-12T21:45:06.648" v="621"/>
        <pc:sldMkLst>
          <pc:docMk/>
          <pc:sldMk cId="977785288" sldId="309"/>
        </pc:sldMkLst>
        <pc:spChg chg="mod">
          <ac:chgData name="Joshua Thomas Huls" userId="S::jth18b@fsu.edu::ff7fb8fb-d627-4c1d-b02b-f98ac6d3e9ff" providerId="AD" clId="Web-{9ED3D8A7-3EE9-45A7-851A-6EDB5C710A0A}" dt="2023-10-12T20:33:31.982" v="307" actId="20577"/>
          <ac:spMkLst>
            <pc:docMk/>
            <pc:sldMk cId="977785288" sldId="309"/>
            <ac:spMk id="3" creationId="{FFBA592E-4B2D-1D9C-EE9C-DDAD2D76CA1F}"/>
          </ac:spMkLst>
        </pc:spChg>
        <pc:spChg chg="add">
          <ac:chgData name="Joshua Thomas Huls" userId="S::jth18b@fsu.edu::ff7fb8fb-d627-4c1d-b02b-f98ac6d3e9ff" providerId="AD" clId="Web-{9ED3D8A7-3EE9-45A7-851A-6EDB5C710A0A}" dt="2023-10-12T21:35:14.643" v="507"/>
          <ac:spMkLst>
            <pc:docMk/>
            <pc:sldMk cId="977785288" sldId="309"/>
            <ac:spMk id="79" creationId="{B94B89F4-83FA-97DB-CEE4-EC6F927BE814}"/>
          </ac:spMkLst>
        </pc:spChg>
        <pc:spChg chg="add del">
          <ac:chgData name="Joshua Thomas Huls" userId="S::jth18b@fsu.edu::ff7fb8fb-d627-4c1d-b02b-f98ac6d3e9ff" providerId="AD" clId="Web-{9ED3D8A7-3EE9-45A7-851A-6EDB5C710A0A}" dt="2023-10-12T21:35:18.565" v="509"/>
          <ac:spMkLst>
            <pc:docMk/>
            <pc:sldMk cId="977785288" sldId="309"/>
            <ac:spMk id="81" creationId="{0C4E6691-2BB7-F397-9285-85B5D6B1EBBF}"/>
          </ac:spMkLst>
        </pc:spChg>
        <pc:spChg chg="add">
          <ac:chgData name="Joshua Thomas Huls" userId="S::jth18b@fsu.edu::ff7fb8fb-d627-4c1d-b02b-f98ac6d3e9ff" providerId="AD" clId="Web-{9ED3D8A7-3EE9-45A7-851A-6EDB5C710A0A}" dt="2023-10-12T21:45:06.648" v="621"/>
          <ac:spMkLst>
            <pc:docMk/>
            <pc:sldMk cId="977785288" sldId="309"/>
            <ac:spMk id="117" creationId="{47141233-6D5C-D47B-6310-164879C45D6F}"/>
          </ac:spMkLst>
        </pc:spChg>
        <pc:picChg chg="add">
          <ac:chgData name="Joshua Thomas Huls" userId="S::jth18b@fsu.edu::ff7fb8fb-d627-4c1d-b02b-f98ac6d3e9ff" providerId="AD" clId="Web-{9ED3D8A7-3EE9-45A7-851A-6EDB5C710A0A}" dt="2023-10-12T21:45:06.632" v="620"/>
          <ac:picMkLst>
            <pc:docMk/>
            <pc:sldMk cId="977785288" sldId="309"/>
            <ac:picMk id="115" creationId="{D4F7F158-8460-ADF4-82B7-FD01B6F4B6B9}"/>
          </ac:picMkLst>
        </pc:picChg>
      </pc:sldChg>
      <pc:sldChg chg="addSp modSp">
        <pc:chgData name="Joshua Thomas Huls" userId="S::jth18b@fsu.edu::ff7fb8fb-d627-4c1d-b02b-f98ac6d3e9ff" providerId="AD" clId="Web-{9ED3D8A7-3EE9-45A7-851A-6EDB5C710A0A}" dt="2023-10-12T21:45:09.320" v="623"/>
        <pc:sldMkLst>
          <pc:docMk/>
          <pc:sldMk cId="1106759070" sldId="310"/>
        </pc:sldMkLst>
        <pc:spChg chg="mod">
          <ac:chgData name="Joshua Thomas Huls" userId="S::jth18b@fsu.edu::ff7fb8fb-d627-4c1d-b02b-f98ac6d3e9ff" providerId="AD" clId="Web-{9ED3D8A7-3EE9-45A7-851A-6EDB5C710A0A}" dt="2023-10-12T20:33:39.795" v="309" actId="20577"/>
          <ac:spMkLst>
            <pc:docMk/>
            <pc:sldMk cId="1106759070" sldId="310"/>
            <ac:spMk id="3" creationId="{FFBA592E-4B2D-1D9C-EE9C-DDAD2D76CA1F}"/>
          </ac:spMkLst>
        </pc:spChg>
        <pc:spChg chg="add">
          <ac:chgData name="Joshua Thomas Huls" userId="S::jth18b@fsu.edu::ff7fb8fb-d627-4c1d-b02b-f98ac6d3e9ff" providerId="AD" clId="Web-{9ED3D8A7-3EE9-45A7-851A-6EDB5C710A0A}" dt="2023-10-12T21:35:22.549" v="510"/>
          <ac:spMkLst>
            <pc:docMk/>
            <pc:sldMk cId="1106759070" sldId="310"/>
            <ac:spMk id="97" creationId="{1BDB4D48-20B9-9326-0CE5-6F77F6604EAC}"/>
          </ac:spMkLst>
        </pc:spChg>
        <pc:spChg chg="add">
          <ac:chgData name="Joshua Thomas Huls" userId="S::jth18b@fsu.edu::ff7fb8fb-d627-4c1d-b02b-f98ac6d3e9ff" providerId="AD" clId="Web-{9ED3D8A7-3EE9-45A7-851A-6EDB5C710A0A}" dt="2023-10-12T21:45:09.320" v="623"/>
          <ac:spMkLst>
            <pc:docMk/>
            <pc:sldMk cId="1106759070" sldId="310"/>
            <ac:spMk id="191" creationId="{5BE62A42-E06C-0810-2A36-93971F99467B}"/>
          </ac:spMkLst>
        </pc:spChg>
        <pc:picChg chg="add">
          <ac:chgData name="Joshua Thomas Huls" userId="S::jth18b@fsu.edu::ff7fb8fb-d627-4c1d-b02b-f98ac6d3e9ff" providerId="AD" clId="Web-{9ED3D8A7-3EE9-45A7-851A-6EDB5C710A0A}" dt="2023-10-12T21:45:09.289" v="622"/>
          <ac:picMkLst>
            <pc:docMk/>
            <pc:sldMk cId="1106759070" sldId="310"/>
            <ac:picMk id="189" creationId="{FBFF85ED-4710-0598-F7F1-731CFA26E399}"/>
          </ac:picMkLst>
        </pc:picChg>
      </pc:sldChg>
      <pc:sldChg chg="addSp modSp ord">
        <pc:chgData name="Joshua Thomas Huls" userId="S::jth18b@fsu.edu::ff7fb8fb-d627-4c1d-b02b-f98ac6d3e9ff" providerId="AD" clId="Web-{9ED3D8A7-3EE9-45A7-851A-6EDB5C710A0A}" dt="2023-10-12T22:19:59.471" v="860"/>
        <pc:sldMkLst>
          <pc:docMk/>
          <pc:sldMk cId="163969380" sldId="311"/>
        </pc:sldMkLst>
        <pc:spChg chg="mod">
          <ac:chgData name="Joshua Thomas Huls" userId="S::jth18b@fsu.edu::ff7fb8fb-d627-4c1d-b02b-f98ac6d3e9ff" providerId="AD" clId="Web-{9ED3D8A7-3EE9-45A7-851A-6EDB5C710A0A}" dt="2023-10-12T22:19:00.125" v="855" actId="20577"/>
          <ac:spMkLst>
            <pc:docMk/>
            <pc:sldMk cId="163969380" sldId="311"/>
            <ac:spMk id="2" creationId="{410D3AE4-5BBC-9EF9-8AB5-5A63311D09DA}"/>
          </ac:spMkLst>
        </pc:spChg>
        <pc:spChg chg="mod">
          <ac:chgData name="Joshua Thomas Huls" userId="S::jth18b@fsu.edu::ff7fb8fb-d627-4c1d-b02b-f98ac6d3e9ff" providerId="AD" clId="Web-{9ED3D8A7-3EE9-45A7-851A-6EDB5C710A0A}" dt="2023-10-12T20:33:13.231" v="299" actId="20577"/>
          <ac:spMkLst>
            <pc:docMk/>
            <pc:sldMk cId="163969380" sldId="311"/>
            <ac:spMk id="3" creationId="{B7B5D6B7-22BC-AD35-E428-D1C074571C9D}"/>
          </ac:spMkLst>
        </pc:spChg>
        <pc:spChg chg="add">
          <ac:chgData name="Joshua Thomas Huls" userId="S::jth18b@fsu.edu::ff7fb8fb-d627-4c1d-b02b-f98ac6d3e9ff" providerId="AD" clId="Web-{9ED3D8A7-3EE9-45A7-851A-6EDB5C710A0A}" dt="2023-10-12T21:35:09.111" v="504"/>
          <ac:spMkLst>
            <pc:docMk/>
            <pc:sldMk cId="163969380" sldId="311"/>
            <ac:spMk id="8" creationId="{55066B57-5EC8-397E-BEEF-F8D96B3477B7}"/>
          </ac:spMkLst>
        </pc:spChg>
        <pc:spChg chg="add">
          <ac:chgData name="Joshua Thomas Huls" userId="S::jth18b@fsu.edu::ff7fb8fb-d627-4c1d-b02b-f98ac6d3e9ff" providerId="AD" clId="Web-{9ED3D8A7-3EE9-45A7-851A-6EDB5C710A0A}" dt="2023-10-12T21:44:50.413" v="615"/>
          <ac:spMkLst>
            <pc:docMk/>
            <pc:sldMk cId="163969380" sldId="311"/>
            <ac:spMk id="12" creationId="{9B57D91A-15EE-93A2-E1DE-0AD40691FC63}"/>
          </ac:spMkLst>
        </pc:spChg>
        <pc:picChg chg="add">
          <ac:chgData name="Joshua Thomas Huls" userId="S::jth18b@fsu.edu::ff7fb8fb-d627-4c1d-b02b-f98ac6d3e9ff" providerId="AD" clId="Web-{9ED3D8A7-3EE9-45A7-851A-6EDB5C710A0A}" dt="2023-10-12T21:44:50.397" v="614"/>
          <ac:picMkLst>
            <pc:docMk/>
            <pc:sldMk cId="163969380" sldId="311"/>
            <ac:picMk id="10" creationId="{C61F6FB5-CA03-2A95-5713-1374EF94C491}"/>
          </ac:picMkLst>
        </pc:picChg>
      </pc:sldChg>
      <pc:sldChg chg="addSp modSp">
        <pc:chgData name="Joshua Thomas Huls" userId="S::jth18b@fsu.edu::ff7fb8fb-d627-4c1d-b02b-f98ac6d3e9ff" providerId="AD" clId="Web-{9ED3D8A7-3EE9-45A7-851A-6EDB5C710A0A}" dt="2023-10-12T21:45:55.400" v="625"/>
        <pc:sldMkLst>
          <pc:docMk/>
          <pc:sldMk cId="2750552870" sldId="312"/>
        </pc:sldMkLst>
        <pc:spChg chg="mod">
          <ac:chgData name="Joshua Thomas Huls" userId="S::jth18b@fsu.edu::ff7fb8fb-d627-4c1d-b02b-f98ac6d3e9ff" providerId="AD" clId="Web-{9ED3D8A7-3EE9-45A7-851A-6EDB5C710A0A}" dt="2023-10-12T20:33:45.592" v="311" actId="20577"/>
          <ac:spMkLst>
            <pc:docMk/>
            <pc:sldMk cId="2750552870" sldId="312"/>
            <ac:spMk id="3" creationId="{FFBA592E-4B2D-1D9C-EE9C-DDAD2D76CA1F}"/>
          </ac:spMkLst>
        </pc:spChg>
        <pc:spChg chg="add">
          <ac:chgData name="Joshua Thomas Huls" userId="S::jth18b@fsu.edu::ff7fb8fb-d627-4c1d-b02b-f98ac6d3e9ff" providerId="AD" clId="Web-{9ED3D8A7-3EE9-45A7-851A-6EDB5C710A0A}" dt="2023-10-12T21:35:25.690" v="511"/>
          <ac:spMkLst>
            <pc:docMk/>
            <pc:sldMk cId="2750552870" sldId="312"/>
            <ac:spMk id="127" creationId="{7173564D-790F-3CD3-9D0B-361E810520C4}"/>
          </ac:spMkLst>
        </pc:spChg>
        <pc:spChg chg="add">
          <ac:chgData name="Joshua Thomas Huls" userId="S::jth18b@fsu.edu::ff7fb8fb-d627-4c1d-b02b-f98ac6d3e9ff" providerId="AD" clId="Web-{9ED3D8A7-3EE9-45A7-851A-6EDB5C710A0A}" dt="2023-10-12T21:45:55.400" v="625"/>
          <ac:spMkLst>
            <pc:docMk/>
            <pc:sldMk cId="2750552870" sldId="312"/>
            <ac:spMk id="163" creationId="{DB0C8D9D-AF22-64BA-BB02-E94F912BE6D7}"/>
          </ac:spMkLst>
        </pc:spChg>
        <pc:picChg chg="add">
          <ac:chgData name="Joshua Thomas Huls" userId="S::jth18b@fsu.edu::ff7fb8fb-d627-4c1d-b02b-f98ac6d3e9ff" providerId="AD" clId="Web-{9ED3D8A7-3EE9-45A7-851A-6EDB5C710A0A}" dt="2023-10-12T21:45:55.384" v="624"/>
          <ac:picMkLst>
            <pc:docMk/>
            <pc:sldMk cId="2750552870" sldId="312"/>
            <ac:picMk id="161" creationId="{774A400F-0DEB-F269-DEA6-4AF6BC51F06C}"/>
          </ac:picMkLst>
        </pc:picChg>
      </pc:sldChg>
      <pc:sldChg chg="addSp modSp">
        <pc:chgData name="Joshua Thomas Huls" userId="S::jth18b@fsu.edu::ff7fb8fb-d627-4c1d-b02b-f98ac6d3e9ff" providerId="AD" clId="Web-{9ED3D8A7-3EE9-45A7-851A-6EDB5C710A0A}" dt="2023-10-12T21:46:00.416" v="627"/>
        <pc:sldMkLst>
          <pc:docMk/>
          <pc:sldMk cId="3301644144" sldId="313"/>
        </pc:sldMkLst>
        <pc:spChg chg="mod">
          <ac:chgData name="Joshua Thomas Huls" userId="S::jth18b@fsu.edu::ff7fb8fb-d627-4c1d-b02b-f98ac6d3e9ff" providerId="AD" clId="Web-{9ED3D8A7-3EE9-45A7-851A-6EDB5C710A0A}" dt="2023-10-12T20:33:51.030" v="314" actId="20577"/>
          <ac:spMkLst>
            <pc:docMk/>
            <pc:sldMk cId="3301644144" sldId="313"/>
            <ac:spMk id="3" creationId="{FFBA592E-4B2D-1D9C-EE9C-DDAD2D76CA1F}"/>
          </ac:spMkLst>
        </pc:spChg>
        <pc:spChg chg="add">
          <ac:chgData name="Joshua Thomas Huls" userId="S::jth18b@fsu.edu::ff7fb8fb-d627-4c1d-b02b-f98ac6d3e9ff" providerId="AD" clId="Web-{9ED3D8A7-3EE9-45A7-851A-6EDB5C710A0A}" dt="2023-10-12T21:35:28.581" v="512"/>
          <ac:spMkLst>
            <pc:docMk/>
            <pc:sldMk cId="3301644144" sldId="313"/>
            <ac:spMk id="327" creationId="{C5BB61E2-79B6-9A52-E9E0-EF76B7B502C5}"/>
          </ac:spMkLst>
        </pc:spChg>
        <pc:spChg chg="add">
          <ac:chgData name="Joshua Thomas Huls" userId="S::jth18b@fsu.edu::ff7fb8fb-d627-4c1d-b02b-f98ac6d3e9ff" providerId="AD" clId="Web-{9ED3D8A7-3EE9-45A7-851A-6EDB5C710A0A}" dt="2023-10-12T21:46:00.416" v="627"/>
          <ac:spMkLst>
            <pc:docMk/>
            <pc:sldMk cId="3301644144" sldId="313"/>
            <ac:spMk id="379" creationId="{ACA0F8E3-77C7-81D8-CE23-CBA3AB325103}"/>
          </ac:spMkLst>
        </pc:spChg>
        <pc:picChg chg="add">
          <ac:chgData name="Joshua Thomas Huls" userId="S::jth18b@fsu.edu::ff7fb8fb-d627-4c1d-b02b-f98ac6d3e9ff" providerId="AD" clId="Web-{9ED3D8A7-3EE9-45A7-851A-6EDB5C710A0A}" dt="2023-10-12T21:46:00.384" v="626"/>
          <ac:picMkLst>
            <pc:docMk/>
            <pc:sldMk cId="3301644144" sldId="313"/>
            <ac:picMk id="377" creationId="{9EC27751-DD7C-83A0-B302-39CADBA4D7C5}"/>
          </ac:picMkLst>
        </pc:picChg>
      </pc:sldChg>
      <pc:sldChg chg="addSp">
        <pc:chgData name="Joshua Thomas Huls" userId="S::jth18b@fsu.edu::ff7fb8fb-d627-4c1d-b02b-f98ac6d3e9ff" providerId="AD" clId="Web-{9ED3D8A7-3EE9-45A7-851A-6EDB5C710A0A}" dt="2023-10-12T21:42:26.314" v="546"/>
        <pc:sldMkLst>
          <pc:docMk/>
          <pc:sldMk cId="4032440157" sldId="315"/>
        </pc:sldMkLst>
        <pc:spChg chg="add">
          <ac:chgData name="Joshua Thomas Huls" userId="S::jth18b@fsu.edu::ff7fb8fb-d627-4c1d-b02b-f98ac6d3e9ff" providerId="AD" clId="Web-{9ED3D8A7-3EE9-45A7-851A-6EDB5C710A0A}" dt="2023-10-12T21:32:04.480" v="459"/>
          <ac:spMkLst>
            <pc:docMk/>
            <pc:sldMk cId="4032440157" sldId="315"/>
            <ac:spMk id="132" creationId="{CBB1FD53-7EA7-7D38-7647-AA2B29BF3BC0}"/>
          </ac:spMkLst>
        </pc:spChg>
        <pc:spChg chg="add">
          <ac:chgData name="Joshua Thomas Huls" userId="S::jth18b@fsu.edu::ff7fb8fb-d627-4c1d-b02b-f98ac6d3e9ff" providerId="AD" clId="Web-{9ED3D8A7-3EE9-45A7-851A-6EDB5C710A0A}" dt="2023-10-12T21:42:26.314" v="546"/>
          <ac:spMkLst>
            <pc:docMk/>
            <pc:sldMk cId="4032440157" sldId="315"/>
            <ac:spMk id="409" creationId="{A3192631-B250-2187-9901-3ADCD3E6733F}"/>
          </ac:spMkLst>
        </pc:spChg>
        <pc:picChg chg="add">
          <ac:chgData name="Joshua Thomas Huls" userId="S::jth18b@fsu.edu::ff7fb8fb-d627-4c1d-b02b-f98ac6d3e9ff" providerId="AD" clId="Web-{9ED3D8A7-3EE9-45A7-851A-6EDB5C710A0A}" dt="2023-10-12T21:25:33.263" v="406"/>
          <ac:picMkLst>
            <pc:docMk/>
            <pc:sldMk cId="4032440157" sldId="315"/>
            <ac:picMk id="91" creationId="{4F7C7E95-BD27-2B8D-4CF2-1F636ECF64B0}"/>
          </ac:picMkLst>
        </pc:picChg>
        <pc:picChg chg="add">
          <ac:chgData name="Joshua Thomas Huls" userId="S::jth18b@fsu.edu::ff7fb8fb-d627-4c1d-b02b-f98ac6d3e9ff" providerId="AD" clId="Web-{9ED3D8A7-3EE9-45A7-851A-6EDB5C710A0A}" dt="2023-10-12T21:42:26.299" v="545"/>
          <ac:picMkLst>
            <pc:docMk/>
            <pc:sldMk cId="4032440157" sldId="315"/>
            <ac:picMk id="407" creationId="{255438D3-8561-2EAA-7782-68C30F5FBA16}"/>
          </ac:picMkLst>
        </pc:picChg>
      </pc:sldChg>
      <pc:sldChg chg="addSp">
        <pc:chgData name="Joshua Thomas Huls" userId="S::jth18b@fsu.edu::ff7fb8fb-d627-4c1d-b02b-f98ac6d3e9ff" providerId="AD" clId="Web-{9ED3D8A7-3EE9-45A7-851A-6EDB5C710A0A}" dt="2023-10-12T21:44:40.428" v="611"/>
        <pc:sldMkLst>
          <pc:docMk/>
          <pc:sldMk cId="2719029446" sldId="317"/>
        </pc:sldMkLst>
        <pc:spChg chg="add">
          <ac:chgData name="Joshua Thomas Huls" userId="S::jth18b@fsu.edu::ff7fb8fb-d627-4c1d-b02b-f98ac6d3e9ff" providerId="AD" clId="Web-{9ED3D8A7-3EE9-45A7-851A-6EDB5C710A0A}" dt="2023-10-12T21:35:04.189" v="502"/>
          <ac:spMkLst>
            <pc:docMk/>
            <pc:sldMk cId="2719029446" sldId="317"/>
            <ac:spMk id="120" creationId="{2E67A33B-B6FF-D586-642A-F879CD1060AD}"/>
          </ac:spMkLst>
        </pc:spChg>
        <pc:spChg chg="add">
          <ac:chgData name="Joshua Thomas Huls" userId="S::jth18b@fsu.edu::ff7fb8fb-d627-4c1d-b02b-f98ac6d3e9ff" providerId="AD" clId="Web-{9ED3D8A7-3EE9-45A7-851A-6EDB5C710A0A}" dt="2023-10-12T21:44:40.428" v="611"/>
          <ac:spMkLst>
            <pc:docMk/>
            <pc:sldMk cId="2719029446" sldId="317"/>
            <ac:spMk id="140" creationId="{B000BBA3-17DE-8953-2030-C8C35CD220F7}"/>
          </ac:spMkLst>
        </pc:spChg>
        <pc:picChg chg="add">
          <ac:chgData name="Joshua Thomas Huls" userId="S::jth18b@fsu.edu::ff7fb8fb-d627-4c1d-b02b-f98ac6d3e9ff" providerId="AD" clId="Web-{9ED3D8A7-3EE9-45A7-851A-6EDB5C710A0A}" dt="2023-10-12T21:44:40.413" v="610"/>
          <ac:picMkLst>
            <pc:docMk/>
            <pc:sldMk cId="2719029446" sldId="317"/>
            <ac:picMk id="138" creationId="{83DC8A94-F607-7577-D97E-2F1C53964C57}"/>
          </ac:picMkLst>
        </pc:picChg>
      </pc:sldChg>
      <pc:sldChg chg="addSp">
        <pc:chgData name="Joshua Thomas Huls" userId="S::jth18b@fsu.edu::ff7fb8fb-d627-4c1d-b02b-f98ac6d3e9ff" providerId="AD" clId="Web-{9ED3D8A7-3EE9-45A7-851A-6EDB5C710A0A}" dt="2023-10-12T21:44:45.366" v="613"/>
        <pc:sldMkLst>
          <pc:docMk/>
          <pc:sldMk cId="1695007612" sldId="319"/>
        </pc:sldMkLst>
        <pc:spChg chg="add">
          <ac:chgData name="Joshua Thomas Huls" userId="S::jth18b@fsu.edu::ff7fb8fb-d627-4c1d-b02b-f98ac6d3e9ff" providerId="AD" clId="Web-{9ED3D8A7-3EE9-45A7-851A-6EDB5C710A0A}" dt="2023-10-12T21:35:06.783" v="503"/>
          <ac:spMkLst>
            <pc:docMk/>
            <pc:sldMk cId="1695007612" sldId="319"/>
            <ac:spMk id="132" creationId="{4C9BA3E7-B9DC-76E1-82A2-CBF1BA3093E8}"/>
          </ac:spMkLst>
        </pc:spChg>
        <pc:spChg chg="add">
          <ac:chgData name="Joshua Thomas Huls" userId="S::jth18b@fsu.edu::ff7fb8fb-d627-4c1d-b02b-f98ac6d3e9ff" providerId="AD" clId="Web-{9ED3D8A7-3EE9-45A7-851A-6EDB5C710A0A}" dt="2023-10-12T21:44:45.366" v="613"/>
          <ac:spMkLst>
            <pc:docMk/>
            <pc:sldMk cId="1695007612" sldId="319"/>
            <ac:spMk id="152" creationId="{C7683413-D066-00CC-B439-ED774BF3DECA}"/>
          </ac:spMkLst>
        </pc:spChg>
        <pc:picChg chg="add">
          <ac:chgData name="Joshua Thomas Huls" userId="S::jth18b@fsu.edu::ff7fb8fb-d627-4c1d-b02b-f98ac6d3e9ff" providerId="AD" clId="Web-{9ED3D8A7-3EE9-45A7-851A-6EDB5C710A0A}" dt="2023-10-12T21:44:45.350" v="612"/>
          <ac:picMkLst>
            <pc:docMk/>
            <pc:sldMk cId="1695007612" sldId="319"/>
            <ac:picMk id="150" creationId="{DB699F13-046D-D44F-8857-30CBD90A4BBF}"/>
          </ac:picMkLst>
        </pc:picChg>
      </pc:sldChg>
      <pc:sldChg chg="addSp">
        <pc:chgData name="Joshua Thomas Huls" userId="S::jth18b@fsu.edu::ff7fb8fb-d627-4c1d-b02b-f98ac6d3e9ff" providerId="AD" clId="Web-{9ED3D8A7-3EE9-45A7-851A-6EDB5C710A0A}" dt="2023-10-12T21:32:13.183" v="461"/>
        <pc:sldMkLst>
          <pc:docMk/>
          <pc:sldMk cId="3998058775" sldId="323"/>
        </pc:sldMkLst>
        <pc:spChg chg="add">
          <ac:chgData name="Joshua Thomas Huls" userId="S::jth18b@fsu.edu::ff7fb8fb-d627-4c1d-b02b-f98ac6d3e9ff" providerId="AD" clId="Web-{9ED3D8A7-3EE9-45A7-851A-6EDB5C710A0A}" dt="2023-10-12T21:32:13.183" v="461"/>
          <ac:spMkLst>
            <pc:docMk/>
            <pc:sldMk cId="3998058775" sldId="323"/>
            <ac:spMk id="54" creationId="{B5DF3357-EB35-DC0C-093C-9120AD723236}"/>
          </ac:spMkLst>
        </pc:spChg>
        <pc:picChg chg="add">
          <ac:chgData name="Joshua Thomas Huls" userId="S::jth18b@fsu.edu::ff7fb8fb-d627-4c1d-b02b-f98ac6d3e9ff" providerId="AD" clId="Web-{9ED3D8A7-3EE9-45A7-851A-6EDB5C710A0A}" dt="2023-10-12T21:25:55.092" v="408"/>
          <ac:picMkLst>
            <pc:docMk/>
            <pc:sldMk cId="3998058775" sldId="323"/>
            <ac:picMk id="52" creationId="{D16D8EB8-8DDC-37A1-5EFC-68536F81DCAA}"/>
          </ac:picMkLst>
        </pc:picChg>
      </pc:sldChg>
      <pc:sldChg chg="addSp">
        <pc:chgData name="Joshua Thomas Huls" userId="S::jth18b@fsu.edu::ff7fb8fb-d627-4c1d-b02b-f98ac6d3e9ff" providerId="AD" clId="Web-{9ED3D8A7-3EE9-45A7-851A-6EDB5C710A0A}" dt="2023-10-12T21:32:20.481" v="462"/>
        <pc:sldMkLst>
          <pc:docMk/>
          <pc:sldMk cId="790692754" sldId="324"/>
        </pc:sldMkLst>
        <pc:spChg chg="add">
          <ac:chgData name="Joshua Thomas Huls" userId="S::jth18b@fsu.edu::ff7fb8fb-d627-4c1d-b02b-f98ac6d3e9ff" providerId="AD" clId="Web-{9ED3D8A7-3EE9-45A7-851A-6EDB5C710A0A}" dt="2023-10-12T21:32:20.481" v="462"/>
          <ac:spMkLst>
            <pc:docMk/>
            <pc:sldMk cId="790692754" sldId="324"/>
            <ac:spMk id="54" creationId="{E30EA2FB-D3EB-EC3A-1404-26B78BD949B2}"/>
          </ac:spMkLst>
        </pc:spChg>
        <pc:picChg chg="add">
          <ac:chgData name="Joshua Thomas Huls" userId="S::jth18b@fsu.edu::ff7fb8fb-d627-4c1d-b02b-f98ac6d3e9ff" providerId="AD" clId="Web-{9ED3D8A7-3EE9-45A7-851A-6EDB5C710A0A}" dt="2023-10-12T21:26:00.545" v="409"/>
          <ac:picMkLst>
            <pc:docMk/>
            <pc:sldMk cId="790692754" sldId="324"/>
            <ac:picMk id="52" creationId="{6ECBB010-7D5C-AE23-2ACD-6F98176EBDFB}"/>
          </ac:picMkLst>
        </pc:picChg>
      </pc:sldChg>
      <pc:sldChg chg="addSp">
        <pc:chgData name="Joshua Thomas Huls" userId="S::jth18b@fsu.edu::ff7fb8fb-d627-4c1d-b02b-f98ac6d3e9ff" providerId="AD" clId="Web-{9ED3D8A7-3EE9-45A7-851A-6EDB5C710A0A}" dt="2023-10-12T21:32:06.324" v="460"/>
        <pc:sldMkLst>
          <pc:docMk/>
          <pc:sldMk cId="2078353249" sldId="325"/>
        </pc:sldMkLst>
        <pc:spChg chg="add">
          <ac:chgData name="Joshua Thomas Huls" userId="S::jth18b@fsu.edu::ff7fb8fb-d627-4c1d-b02b-f98ac6d3e9ff" providerId="AD" clId="Web-{9ED3D8A7-3EE9-45A7-851A-6EDB5C710A0A}" dt="2023-10-12T21:32:06.324" v="460"/>
          <ac:spMkLst>
            <pc:docMk/>
            <pc:sldMk cId="2078353249" sldId="325"/>
            <ac:spMk id="54" creationId="{D86EAF6E-E06D-C8B9-DF5E-0E23EDF801AF}"/>
          </ac:spMkLst>
        </pc:spChg>
        <pc:picChg chg="add">
          <ac:chgData name="Joshua Thomas Huls" userId="S::jth18b@fsu.edu::ff7fb8fb-d627-4c1d-b02b-f98ac6d3e9ff" providerId="AD" clId="Web-{9ED3D8A7-3EE9-45A7-851A-6EDB5C710A0A}" dt="2023-10-12T21:25:49.139" v="407"/>
          <ac:picMkLst>
            <pc:docMk/>
            <pc:sldMk cId="2078353249" sldId="325"/>
            <ac:picMk id="52" creationId="{8FA93519-1D03-AA83-3001-73466CFD5029}"/>
          </ac:picMkLst>
        </pc:picChg>
      </pc:sldChg>
      <pc:sldChg chg="addSp">
        <pc:chgData name="Joshua Thomas Huls" userId="S::jth18b@fsu.edu::ff7fb8fb-d627-4c1d-b02b-f98ac6d3e9ff" providerId="AD" clId="Web-{9ED3D8A7-3EE9-45A7-851A-6EDB5C710A0A}" dt="2023-10-12T21:32:22.731" v="463"/>
        <pc:sldMkLst>
          <pc:docMk/>
          <pc:sldMk cId="1051730279" sldId="326"/>
        </pc:sldMkLst>
        <pc:spChg chg="add">
          <ac:chgData name="Joshua Thomas Huls" userId="S::jth18b@fsu.edu::ff7fb8fb-d627-4c1d-b02b-f98ac6d3e9ff" providerId="AD" clId="Web-{9ED3D8A7-3EE9-45A7-851A-6EDB5C710A0A}" dt="2023-10-12T21:32:22.731" v="463"/>
          <ac:spMkLst>
            <pc:docMk/>
            <pc:sldMk cId="1051730279" sldId="326"/>
            <ac:spMk id="54" creationId="{3FA70137-91D9-5333-55F6-F2902617D883}"/>
          </ac:spMkLst>
        </pc:spChg>
        <pc:picChg chg="add">
          <ac:chgData name="Joshua Thomas Huls" userId="S::jth18b@fsu.edu::ff7fb8fb-d627-4c1d-b02b-f98ac6d3e9ff" providerId="AD" clId="Web-{9ED3D8A7-3EE9-45A7-851A-6EDB5C710A0A}" dt="2023-10-12T21:26:02.874" v="410"/>
          <ac:picMkLst>
            <pc:docMk/>
            <pc:sldMk cId="1051730279" sldId="326"/>
            <ac:picMk id="52" creationId="{70A5866F-A112-4E98-B13B-0E3C4F54912D}"/>
          </ac:picMkLst>
        </pc:picChg>
      </pc:sldChg>
      <pc:sldChg chg="addSp">
        <pc:chgData name="Joshua Thomas Huls" userId="S::jth18b@fsu.edu::ff7fb8fb-d627-4c1d-b02b-f98ac6d3e9ff" providerId="AD" clId="Web-{9ED3D8A7-3EE9-45A7-851A-6EDB5C710A0A}" dt="2023-10-12T21:34:51.548" v="497"/>
        <pc:sldMkLst>
          <pc:docMk/>
          <pc:sldMk cId="1021001584" sldId="327"/>
        </pc:sldMkLst>
        <pc:spChg chg="add">
          <ac:chgData name="Joshua Thomas Huls" userId="S::jth18b@fsu.edu::ff7fb8fb-d627-4c1d-b02b-f98ac6d3e9ff" providerId="AD" clId="Web-{9ED3D8A7-3EE9-45A7-851A-6EDB5C710A0A}" dt="2023-10-12T21:34:51.548" v="497"/>
          <ac:spMkLst>
            <pc:docMk/>
            <pc:sldMk cId="1021001584" sldId="327"/>
            <ac:spMk id="27" creationId="{C90E7635-2447-24DB-3A2D-6AF98D3E330D}"/>
          </ac:spMkLst>
        </pc:spChg>
        <pc:picChg chg="add">
          <ac:chgData name="Joshua Thomas Huls" userId="S::jth18b@fsu.edu::ff7fb8fb-d627-4c1d-b02b-f98ac6d3e9ff" providerId="AD" clId="Web-{9ED3D8A7-3EE9-45A7-851A-6EDB5C710A0A}" dt="2023-10-12T21:26:12.374" v="415"/>
          <ac:picMkLst>
            <pc:docMk/>
            <pc:sldMk cId="1021001584" sldId="327"/>
            <ac:picMk id="25" creationId="{9C09345D-BB65-718E-D13D-C1540056EFA5}"/>
          </ac:picMkLst>
        </pc:picChg>
      </pc:sldChg>
      <pc:sldChg chg="addSp">
        <pc:chgData name="Joshua Thomas Huls" userId="S::jth18b@fsu.edu::ff7fb8fb-d627-4c1d-b02b-f98ac6d3e9ff" providerId="AD" clId="Web-{9ED3D8A7-3EE9-45A7-851A-6EDB5C710A0A}" dt="2023-10-12T21:34:49.814" v="496"/>
        <pc:sldMkLst>
          <pc:docMk/>
          <pc:sldMk cId="42379695" sldId="328"/>
        </pc:sldMkLst>
        <pc:spChg chg="add">
          <ac:chgData name="Joshua Thomas Huls" userId="S::jth18b@fsu.edu::ff7fb8fb-d627-4c1d-b02b-f98ac6d3e9ff" providerId="AD" clId="Web-{9ED3D8A7-3EE9-45A7-851A-6EDB5C710A0A}" dt="2023-10-12T21:34:49.814" v="496"/>
          <ac:spMkLst>
            <pc:docMk/>
            <pc:sldMk cId="42379695" sldId="328"/>
            <ac:spMk id="27" creationId="{787E9830-9426-9459-9326-B1A67A745045}"/>
          </ac:spMkLst>
        </pc:spChg>
        <pc:picChg chg="add">
          <ac:chgData name="Joshua Thomas Huls" userId="S::jth18b@fsu.edu::ff7fb8fb-d627-4c1d-b02b-f98ac6d3e9ff" providerId="AD" clId="Web-{9ED3D8A7-3EE9-45A7-851A-6EDB5C710A0A}" dt="2023-10-12T21:26:10.561" v="414"/>
          <ac:picMkLst>
            <pc:docMk/>
            <pc:sldMk cId="42379695" sldId="328"/>
            <ac:picMk id="25" creationId="{DEE55957-AA68-B209-E002-E4E0127A9376}"/>
          </ac:picMkLst>
        </pc:picChg>
      </pc:sldChg>
      <pc:sldChg chg="addSp">
        <pc:chgData name="Joshua Thomas Huls" userId="S::jth18b@fsu.edu::ff7fb8fb-d627-4c1d-b02b-f98ac6d3e9ff" providerId="AD" clId="Web-{9ED3D8A7-3EE9-45A7-851A-6EDB5C710A0A}" dt="2023-10-12T21:34:42.517" v="494"/>
        <pc:sldMkLst>
          <pc:docMk/>
          <pc:sldMk cId="1200799545" sldId="329"/>
        </pc:sldMkLst>
        <pc:spChg chg="add">
          <ac:chgData name="Joshua Thomas Huls" userId="S::jth18b@fsu.edu::ff7fb8fb-d627-4c1d-b02b-f98ac6d3e9ff" providerId="AD" clId="Web-{9ED3D8A7-3EE9-45A7-851A-6EDB5C710A0A}" dt="2023-10-12T21:34:42.517" v="494"/>
          <ac:spMkLst>
            <pc:docMk/>
            <pc:sldMk cId="1200799545" sldId="329"/>
            <ac:spMk id="27" creationId="{38320A31-3207-F665-6160-34560F03DBE7}"/>
          </ac:spMkLst>
        </pc:spChg>
        <pc:picChg chg="add">
          <ac:chgData name="Joshua Thomas Huls" userId="S::jth18b@fsu.edu::ff7fb8fb-d627-4c1d-b02b-f98ac6d3e9ff" providerId="AD" clId="Web-{9ED3D8A7-3EE9-45A7-851A-6EDB5C710A0A}" dt="2023-10-12T21:26:06.421" v="412"/>
          <ac:picMkLst>
            <pc:docMk/>
            <pc:sldMk cId="1200799545" sldId="329"/>
            <ac:picMk id="25" creationId="{2AA354EB-0835-F4F4-BBCB-6D8232E351F7}"/>
          </ac:picMkLst>
        </pc:picChg>
      </pc:sldChg>
      <pc:sldChg chg="addSp">
        <pc:chgData name="Joshua Thomas Huls" userId="S::jth18b@fsu.edu::ff7fb8fb-d627-4c1d-b02b-f98ac6d3e9ff" providerId="AD" clId="Web-{9ED3D8A7-3EE9-45A7-851A-6EDB5C710A0A}" dt="2023-10-12T21:34:46.345" v="495"/>
        <pc:sldMkLst>
          <pc:docMk/>
          <pc:sldMk cId="1775716920" sldId="330"/>
        </pc:sldMkLst>
        <pc:spChg chg="add">
          <ac:chgData name="Joshua Thomas Huls" userId="S::jth18b@fsu.edu::ff7fb8fb-d627-4c1d-b02b-f98ac6d3e9ff" providerId="AD" clId="Web-{9ED3D8A7-3EE9-45A7-851A-6EDB5C710A0A}" dt="2023-10-12T21:34:46.345" v="495"/>
          <ac:spMkLst>
            <pc:docMk/>
            <pc:sldMk cId="1775716920" sldId="330"/>
            <ac:spMk id="27" creationId="{D300E73B-FD87-EF20-2516-6ACAF50DCEFF}"/>
          </ac:spMkLst>
        </pc:spChg>
        <pc:picChg chg="add">
          <ac:chgData name="Joshua Thomas Huls" userId="S::jth18b@fsu.edu::ff7fb8fb-d627-4c1d-b02b-f98ac6d3e9ff" providerId="AD" clId="Web-{9ED3D8A7-3EE9-45A7-851A-6EDB5C710A0A}" dt="2023-10-12T21:26:08.733" v="413"/>
          <ac:picMkLst>
            <pc:docMk/>
            <pc:sldMk cId="1775716920" sldId="330"/>
            <ac:picMk id="25" creationId="{13E4D215-472E-432C-1D5B-DC5EA257E95D}"/>
          </ac:picMkLst>
        </pc:picChg>
      </pc:sldChg>
      <pc:sldChg chg="addSp delSp modSp">
        <pc:chgData name="Joshua Thomas Huls" userId="S::jth18b@fsu.edu::ff7fb8fb-d627-4c1d-b02b-f98ac6d3e9ff" providerId="AD" clId="Web-{9ED3D8A7-3EE9-45A7-851A-6EDB5C710A0A}" dt="2023-10-12T21:52:06.225" v="672" actId="20577"/>
        <pc:sldMkLst>
          <pc:docMk/>
          <pc:sldMk cId="1483524614" sldId="331"/>
        </pc:sldMkLst>
        <pc:spChg chg="mod">
          <ac:chgData name="Joshua Thomas Huls" userId="S::jth18b@fsu.edu::ff7fb8fb-d627-4c1d-b02b-f98ac6d3e9ff" providerId="AD" clId="Web-{9ED3D8A7-3EE9-45A7-851A-6EDB5C710A0A}" dt="2023-10-12T21:52:06.225" v="672" actId="20577"/>
          <ac:spMkLst>
            <pc:docMk/>
            <pc:sldMk cId="1483524614" sldId="331"/>
            <ac:spMk id="5" creationId="{49BDC7F8-89F9-5068-D095-0D1D8E41D0F3}"/>
          </ac:spMkLst>
        </pc:spChg>
        <pc:spChg chg="add del">
          <ac:chgData name="Joshua Thomas Huls" userId="S::jth18b@fsu.edu::ff7fb8fb-d627-4c1d-b02b-f98ac6d3e9ff" providerId="AD" clId="Web-{9ED3D8A7-3EE9-45A7-851A-6EDB5C710A0A}" dt="2023-10-12T21:34:54.799" v="499"/>
          <ac:spMkLst>
            <pc:docMk/>
            <pc:sldMk cId="1483524614" sldId="331"/>
            <ac:spMk id="7" creationId="{63DA1E60-AEF8-9E05-382A-A790150EFFBF}"/>
          </ac:spMkLst>
        </pc:spChg>
        <pc:spChg chg="add">
          <ac:chgData name="Joshua Thomas Huls" userId="S::jth18b@fsu.edu::ff7fb8fb-d627-4c1d-b02b-f98ac6d3e9ff" providerId="AD" clId="Web-{9ED3D8A7-3EE9-45A7-851A-6EDB5C710A0A}" dt="2023-10-12T21:37:04.475" v="516"/>
          <ac:spMkLst>
            <pc:docMk/>
            <pc:sldMk cId="1483524614" sldId="331"/>
            <ac:spMk id="13" creationId="{D33C8D18-C345-69D7-8144-F3BE9438EA0A}"/>
          </ac:spMkLst>
        </pc:spChg>
        <pc:spChg chg="add">
          <ac:chgData name="Joshua Thomas Huls" userId="S::jth18b@fsu.edu::ff7fb8fb-d627-4c1d-b02b-f98ac6d3e9ff" providerId="AD" clId="Web-{9ED3D8A7-3EE9-45A7-851A-6EDB5C710A0A}" dt="2023-10-12T21:44:07.458" v="603"/>
          <ac:spMkLst>
            <pc:docMk/>
            <pc:sldMk cId="1483524614" sldId="331"/>
            <ac:spMk id="17" creationId="{5A2828EE-C1E1-7B35-F744-893C06CB3A61}"/>
          </ac:spMkLst>
        </pc:spChg>
        <pc:picChg chg="add del">
          <ac:chgData name="Joshua Thomas Huls" userId="S::jth18b@fsu.edu::ff7fb8fb-d627-4c1d-b02b-f98ac6d3e9ff" providerId="AD" clId="Web-{9ED3D8A7-3EE9-45A7-851A-6EDB5C710A0A}" dt="2023-10-12T21:44:06.146" v="601"/>
          <ac:picMkLst>
            <pc:docMk/>
            <pc:sldMk cId="1483524614" sldId="331"/>
            <ac:picMk id="9" creationId="{D5D0D782-E1CC-66F7-9E22-85CCDFDD572D}"/>
          </ac:picMkLst>
        </pc:picChg>
        <pc:picChg chg="add">
          <ac:chgData name="Joshua Thomas Huls" userId="S::jth18b@fsu.edu::ff7fb8fb-d627-4c1d-b02b-f98ac6d3e9ff" providerId="AD" clId="Web-{9ED3D8A7-3EE9-45A7-851A-6EDB5C710A0A}" dt="2023-10-12T21:37:04.475" v="515"/>
          <ac:picMkLst>
            <pc:docMk/>
            <pc:sldMk cId="1483524614" sldId="331"/>
            <ac:picMk id="11" creationId="{714E5DCB-95C1-FCEF-79E2-4699A9FF1230}"/>
          </ac:picMkLst>
        </pc:picChg>
        <pc:picChg chg="add">
          <ac:chgData name="Joshua Thomas Huls" userId="S::jth18b@fsu.edu::ff7fb8fb-d627-4c1d-b02b-f98ac6d3e9ff" providerId="AD" clId="Web-{9ED3D8A7-3EE9-45A7-851A-6EDB5C710A0A}" dt="2023-10-12T21:44:07.443" v="602"/>
          <ac:picMkLst>
            <pc:docMk/>
            <pc:sldMk cId="1483524614" sldId="331"/>
            <ac:picMk id="15" creationId="{A0D2F21A-FE6C-E10C-E536-99CDCE7A269F}"/>
          </ac:picMkLst>
        </pc:picChg>
      </pc:sldChg>
      <pc:sldChg chg="addSp delSp">
        <pc:chgData name="Joshua Thomas Huls" userId="S::jth18b@fsu.edu::ff7fb8fb-d627-4c1d-b02b-f98ac6d3e9ff" providerId="AD" clId="Web-{9ED3D8A7-3EE9-45A7-851A-6EDB5C710A0A}" dt="2023-10-12T21:44:27.975" v="609"/>
        <pc:sldMkLst>
          <pc:docMk/>
          <pc:sldMk cId="4059671981" sldId="332"/>
        </pc:sldMkLst>
        <pc:spChg chg="add">
          <ac:chgData name="Joshua Thomas Huls" userId="S::jth18b@fsu.edu::ff7fb8fb-d627-4c1d-b02b-f98ac6d3e9ff" providerId="AD" clId="Web-{9ED3D8A7-3EE9-45A7-851A-6EDB5C710A0A}" dt="2023-10-12T21:35:01.517" v="501"/>
          <ac:spMkLst>
            <pc:docMk/>
            <pc:sldMk cId="4059671981" sldId="332"/>
            <ac:spMk id="5" creationId="{29728BA0-FD4D-780F-09C4-1E53F95B0114}"/>
          </ac:spMkLst>
        </pc:spChg>
        <pc:spChg chg="add">
          <ac:chgData name="Joshua Thomas Huls" userId="S::jth18b@fsu.edu::ff7fb8fb-d627-4c1d-b02b-f98ac6d3e9ff" providerId="AD" clId="Web-{9ED3D8A7-3EE9-45A7-851A-6EDB5C710A0A}" dt="2023-10-12T21:44:27.975" v="609"/>
          <ac:spMkLst>
            <pc:docMk/>
            <pc:sldMk cId="4059671981" sldId="332"/>
            <ac:spMk id="10" creationId="{B8D67912-BEA7-F92F-31B7-0BC11A1AA163}"/>
          </ac:spMkLst>
        </pc:spChg>
        <pc:picChg chg="del">
          <ac:chgData name="Joshua Thomas Huls" userId="S::jth18b@fsu.edu::ff7fb8fb-d627-4c1d-b02b-f98ac6d3e9ff" providerId="AD" clId="Web-{9ED3D8A7-3EE9-45A7-851A-6EDB5C710A0A}" dt="2023-10-12T21:44:25.318" v="607"/>
          <ac:picMkLst>
            <pc:docMk/>
            <pc:sldMk cId="4059671981" sldId="332"/>
            <ac:picMk id="4" creationId="{B90E6D5D-9A36-A132-7220-337A97DFEB5F}"/>
          </ac:picMkLst>
        </pc:picChg>
        <pc:picChg chg="add">
          <ac:chgData name="Joshua Thomas Huls" userId="S::jth18b@fsu.edu::ff7fb8fb-d627-4c1d-b02b-f98ac6d3e9ff" providerId="AD" clId="Web-{9ED3D8A7-3EE9-45A7-851A-6EDB5C710A0A}" dt="2023-10-12T21:44:27.975" v="608"/>
          <ac:picMkLst>
            <pc:docMk/>
            <pc:sldMk cId="4059671981" sldId="332"/>
            <ac:picMk id="8" creationId="{2B61065B-93B9-B88D-2D59-2E1F0A756B21}"/>
          </ac:picMkLst>
        </pc:picChg>
      </pc:sldChg>
      <pc:sldChg chg="addSp">
        <pc:chgData name="Joshua Thomas Huls" userId="S::jth18b@fsu.edu::ff7fb8fb-d627-4c1d-b02b-f98ac6d3e9ff" providerId="AD" clId="Web-{9ED3D8A7-3EE9-45A7-851A-6EDB5C710A0A}" dt="2023-10-12T21:42:32.408" v="550"/>
        <pc:sldMkLst>
          <pc:docMk/>
          <pc:sldMk cId="1604305992" sldId="333"/>
        </pc:sldMkLst>
        <pc:spChg chg="add">
          <ac:chgData name="Joshua Thomas Huls" userId="S::jth18b@fsu.edu::ff7fb8fb-d627-4c1d-b02b-f98ac6d3e9ff" providerId="AD" clId="Web-{9ED3D8A7-3EE9-45A7-851A-6EDB5C710A0A}" dt="2023-10-12T21:42:32.408" v="550"/>
          <ac:spMkLst>
            <pc:docMk/>
            <pc:sldMk cId="1604305992" sldId="333"/>
            <ac:spMk id="94" creationId="{274AC190-CBA9-169E-6920-9E7221409C49}"/>
          </ac:spMkLst>
        </pc:spChg>
        <pc:picChg chg="add">
          <ac:chgData name="Joshua Thomas Huls" userId="S::jth18b@fsu.edu::ff7fb8fb-d627-4c1d-b02b-f98ac6d3e9ff" providerId="AD" clId="Web-{9ED3D8A7-3EE9-45A7-851A-6EDB5C710A0A}" dt="2023-10-12T21:42:32.377" v="549"/>
          <ac:picMkLst>
            <pc:docMk/>
            <pc:sldMk cId="1604305992" sldId="333"/>
            <ac:picMk id="92" creationId="{9FF4F105-93D9-E81D-2B7C-CCCE734B7148}"/>
          </ac:picMkLst>
        </pc:picChg>
      </pc:sldChg>
      <pc:sldChg chg="addSp">
        <pc:chgData name="Joshua Thomas Huls" userId="S::jth18b@fsu.edu::ff7fb8fb-d627-4c1d-b02b-f98ac6d3e9ff" providerId="AD" clId="Web-{9ED3D8A7-3EE9-45A7-851A-6EDB5C710A0A}" dt="2023-10-12T21:43:53.833" v="600"/>
        <pc:sldMkLst>
          <pc:docMk/>
          <pc:sldMk cId="2585978182" sldId="334"/>
        </pc:sldMkLst>
        <pc:spChg chg="add">
          <ac:chgData name="Joshua Thomas Huls" userId="S::jth18b@fsu.edu::ff7fb8fb-d627-4c1d-b02b-f98ac6d3e9ff" providerId="AD" clId="Web-{9ED3D8A7-3EE9-45A7-851A-6EDB5C710A0A}" dt="2023-10-12T21:43:53.833" v="600"/>
          <ac:spMkLst>
            <pc:docMk/>
            <pc:sldMk cId="2585978182" sldId="334"/>
            <ac:spMk id="392" creationId="{963FDA96-A58C-66B3-65E7-0A1F26C78F94}"/>
          </ac:spMkLst>
        </pc:spChg>
        <pc:picChg chg="add">
          <ac:chgData name="Joshua Thomas Huls" userId="S::jth18b@fsu.edu::ff7fb8fb-d627-4c1d-b02b-f98ac6d3e9ff" providerId="AD" clId="Web-{9ED3D8A7-3EE9-45A7-851A-6EDB5C710A0A}" dt="2023-10-12T21:43:53.817" v="599"/>
          <ac:picMkLst>
            <pc:docMk/>
            <pc:sldMk cId="2585978182" sldId="334"/>
            <ac:picMk id="390" creationId="{AEED9C8E-351F-590A-B84A-CB663A1E9257}"/>
          </ac:picMkLst>
        </pc:picChg>
      </pc:sldChg>
      <pc:sldChg chg="addSp">
        <pc:chgData name="Joshua Thomas Huls" userId="S::jth18b@fsu.edu::ff7fb8fb-d627-4c1d-b02b-f98ac6d3e9ff" providerId="AD" clId="Web-{9ED3D8A7-3EE9-45A7-851A-6EDB5C710A0A}" dt="2023-10-12T21:43:51.630" v="598"/>
        <pc:sldMkLst>
          <pc:docMk/>
          <pc:sldMk cId="4108728967" sldId="335"/>
        </pc:sldMkLst>
        <pc:spChg chg="add">
          <ac:chgData name="Joshua Thomas Huls" userId="S::jth18b@fsu.edu::ff7fb8fb-d627-4c1d-b02b-f98ac6d3e9ff" providerId="AD" clId="Web-{9ED3D8A7-3EE9-45A7-851A-6EDB5C710A0A}" dt="2023-10-12T21:43:51.630" v="598"/>
          <ac:spMkLst>
            <pc:docMk/>
            <pc:sldMk cId="4108728967" sldId="335"/>
            <ac:spMk id="392" creationId="{27B3C940-E3FB-11E3-4D68-393EF0E6E867}"/>
          </ac:spMkLst>
        </pc:spChg>
        <pc:picChg chg="add">
          <ac:chgData name="Joshua Thomas Huls" userId="S::jth18b@fsu.edu::ff7fb8fb-d627-4c1d-b02b-f98ac6d3e9ff" providerId="AD" clId="Web-{9ED3D8A7-3EE9-45A7-851A-6EDB5C710A0A}" dt="2023-10-12T21:43:51.599" v="597"/>
          <ac:picMkLst>
            <pc:docMk/>
            <pc:sldMk cId="4108728967" sldId="335"/>
            <ac:picMk id="390" creationId="{706F63BE-9D87-940C-4CE0-AF81EE30DAFC}"/>
          </ac:picMkLst>
        </pc:picChg>
      </pc:sldChg>
      <pc:sldChg chg="addSp">
        <pc:chgData name="Joshua Thomas Huls" userId="S::jth18b@fsu.edu::ff7fb8fb-d627-4c1d-b02b-f98ac6d3e9ff" providerId="AD" clId="Web-{9ED3D8A7-3EE9-45A7-851A-6EDB5C710A0A}" dt="2023-10-12T21:43:46.411" v="594"/>
        <pc:sldMkLst>
          <pc:docMk/>
          <pc:sldMk cId="399097855" sldId="336"/>
        </pc:sldMkLst>
        <pc:spChg chg="add">
          <ac:chgData name="Joshua Thomas Huls" userId="S::jth18b@fsu.edu::ff7fb8fb-d627-4c1d-b02b-f98ac6d3e9ff" providerId="AD" clId="Web-{9ED3D8A7-3EE9-45A7-851A-6EDB5C710A0A}" dt="2023-10-12T21:43:46.411" v="594"/>
          <ac:spMkLst>
            <pc:docMk/>
            <pc:sldMk cId="399097855" sldId="336"/>
            <ac:spMk id="392" creationId="{5EFE8496-DCF3-3FBF-99E1-AD4452F00A85}"/>
          </ac:spMkLst>
        </pc:spChg>
        <pc:picChg chg="add">
          <ac:chgData name="Joshua Thomas Huls" userId="S::jth18b@fsu.edu::ff7fb8fb-d627-4c1d-b02b-f98ac6d3e9ff" providerId="AD" clId="Web-{9ED3D8A7-3EE9-45A7-851A-6EDB5C710A0A}" dt="2023-10-12T21:43:46.395" v="593"/>
          <ac:picMkLst>
            <pc:docMk/>
            <pc:sldMk cId="399097855" sldId="336"/>
            <ac:picMk id="390" creationId="{CFDF032A-78D2-30F5-D3BB-CE490C91545A}"/>
          </ac:picMkLst>
        </pc:picChg>
      </pc:sldChg>
      <pc:sldChg chg="addSp">
        <pc:chgData name="Joshua Thomas Huls" userId="S::jth18b@fsu.edu::ff7fb8fb-d627-4c1d-b02b-f98ac6d3e9ff" providerId="AD" clId="Web-{9ED3D8A7-3EE9-45A7-851A-6EDB5C710A0A}" dt="2023-10-12T21:43:48.802" v="596"/>
        <pc:sldMkLst>
          <pc:docMk/>
          <pc:sldMk cId="3288122796" sldId="338"/>
        </pc:sldMkLst>
        <pc:spChg chg="add">
          <ac:chgData name="Joshua Thomas Huls" userId="S::jth18b@fsu.edu::ff7fb8fb-d627-4c1d-b02b-f98ac6d3e9ff" providerId="AD" clId="Web-{9ED3D8A7-3EE9-45A7-851A-6EDB5C710A0A}" dt="2023-10-12T21:43:48.802" v="596"/>
          <ac:spMkLst>
            <pc:docMk/>
            <pc:sldMk cId="3288122796" sldId="338"/>
            <ac:spMk id="63" creationId="{B90C2215-6207-DC8A-AC6C-B7C84B06B559}"/>
          </ac:spMkLst>
        </pc:spChg>
        <pc:picChg chg="add">
          <ac:chgData name="Joshua Thomas Huls" userId="S::jth18b@fsu.edu::ff7fb8fb-d627-4c1d-b02b-f98ac6d3e9ff" providerId="AD" clId="Web-{9ED3D8A7-3EE9-45A7-851A-6EDB5C710A0A}" dt="2023-10-12T21:43:48.786" v="595"/>
          <ac:picMkLst>
            <pc:docMk/>
            <pc:sldMk cId="3288122796" sldId="338"/>
            <ac:picMk id="61" creationId="{CAAC5D65-5595-053C-C082-19313F4D6D43}"/>
          </ac:picMkLst>
        </pc:picChg>
      </pc:sldChg>
      <pc:sldChg chg="addSp">
        <pc:chgData name="Joshua Thomas Huls" userId="S::jth18b@fsu.edu::ff7fb8fb-d627-4c1d-b02b-f98ac6d3e9ff" providerId="AD" clId="Web-{9ED3D8A7-3EE9-45A7-851A-6EDB5C710A0A}" dt="2023-10-12T21:42:55.909" v="552"/>
        <pc:sldMkLst>
          <pc:docMk/>
          <pc:sldMk cId="2740741560" sldId="339"/>
        </pc:sldMkLst>
        <pc:spChg chg="add">
          <ac:chgData name="Joshua Thomas Huls" userId="S::jth18b@fsu.edu::ff7fb8fb-d627-4c1d-b02b-f98ac6d3e9ff" providerId="AD" clId="Web-{9ED3D8A7-3EE9-45A7-851A-6EDB5C710A0A}" dt="2023-10-12T21:42:55.909" v="552"/>
          <ac:spMkLst>
            <pc:docMk/>
            <pc:sldMk cId="2740741560" sldId="339"/>
            <ac:spMk id="94" creationId="{C4E3BDFB-AE10-CFB6-2F8D-577A1E95DB66}"/>
          </ac:spMkLst>
        </pc:spChg>
        <pc:picChg chg="add">
          <ac:chgData name="Joshua Thomas Huls" userId="S::jth18b@fsu.edu::ff7fb8fb-d627-4c1d-b02b-f98ac6d3e9ff" providerId="AD" clId="Web-{9ED3D8A7-3EE9-45A7-851A-6EDB5C710A0A}" dt="2023-10-12T21:42:55.893" v="551"/>
          <ac:picMkLst>
            <pc:docMk/>
            <pc:sldMk cId="2740741560" sldId="339"/>
            <ac:picMk id="92" creationId="{C4F7E0DA-6C73-A35C-7AB0-93A9D577BD19}"/>
          </ac:picMkLst>
        </pc:picChg>
      </pc:sldChg>
      <pc:sldChg chg="addSp modSp">
        <pc:chgData name="Joshua Thomas Huls" userId="S::jth18b@fsu.edu::ff7fb8fb-d627-4c1d-b02b-f98ac6d3e9ff" providerId="AD" clId="Web-{9ED3D8A7-3EE9-45A7-851A-6EDB5C710A0A}" dt="2023-10-12T21:46:44.401" v="669" actId="20577"/>
        <pc:sldMkLst>
          <pc:docMk/>
          <pc:sldMk cId="137986106" sldId="340"/>
        </pc:sldMkLst>
        <pc:spChg chg="add mod">
          <ac:chgData name="Joshua Thomas Huls" userId="S::jth18b@fsu.edu::ff7fb8fb-d627-4c1d-b02b-f98ac6d3e9ff" providerId="AD" clId="Web-{9ED3D8A7-3EE9-45A7-851A-6EDB5C710A0A}" dt="2023-10-12T21:46:44.401" v="669" actId="20577"/>
          <ac:spMkLst>
            <pc:docMk/>
            <pc:sldMk cId="137986106" sldId="340"/>
            <ac:spMk id="107" creationId="{4A88F61D-A2E4-8EE2-FAB0-3DE6CF1F2453}"/>
          </ac:spMkLst>
        </pc:spChg>
        <pc:picChg chg="add">
          <ac:chgData name="Joshua Thomas Huls" userId="S::jth18b@fsu.edu::ff7fb8fb-d627-4c1d-b02b-f98ac6d3e9ff" providerId="AD" clId="Web-{9ED3D8A7-3EE9-45A7-851A-6EDB5C710A0A}" dt="2023-10-12T21:46:27.635" v="630"/>
          <ac:picMkLst>
            <pc:docMk/>
            <pc:sldMk cId="137986106" sldId="340"/>
            <ac:picMk id="105" creationId="{EBA3A5B3-DCBB-6CCB-0AC3-6AB59573FCF1}"/>
          </ac:picMkLst>
        </pc:picChg>
      </pc:sldChg>
      <pc:sldChg chg="addSp">
        <pc:chgData name="Joshua Thomas Huls" userId="S::jth18b@fsu.edu::ff7fb8fb-d627-4c1d-b02b-f98ac6d3e9ff" providerId="AD" clId="Web-{9ED3D8A7-3EE9-45A7-851A-6EDB5C710A0A}" dt="2023-10-12T21:43:01.409" v="554"/>
        <pc:sldMkLst>
          <pc:docMk/>
          <pc:sldMk cId="2859841049" sldId="341"/>
        </pc:sldMkLst>
        <pc:spChg chg="add">
          <ac:chgData name="Joshua Thomas Huls" userId="S::jth18b@fsu.edu::ff7fb8fb-d627-4c1d-b02b-f98ac6d3e9ff" providerId="AD" clId="Web-{9ED3D8A7-3EE9-45A7-851A-6EDB5C710A0A}" dt="2023-10-12T21:43:01.409" v="554"/>
          <ac:spMkLst>
            <pc:docMk/>
            <pc:sldMk cId="2859841049" sldId="341"/>
            <ac:spMk id="67" creationId="{084EA7CA-90F1-10BB-A098-5000FB6A43B3}"/>
          </ac:spMkLst>
        </pc:spChg>
        <pc:picChg chg="add">
          <ac:chgData name="Joshua Thomas Huls" userId="S::jth18b@fsu.edu::ff7fb8fb-d627-4c1d-b02b-f98ac6d3e9ff" providerId="AD" clId="Web-{9ED3D8A7-3EE9-45A7-851A-6EDB5C710A0A}" dt="2023-10-12T21:43:01.394" v="553"/>
          <ac:picMkLst>
            <pc:docMk/>
            <pc:sldMk cId="2859841049" sldId="341"/>
            <ac:picMk id="65" creationId="{C5171EA6-BAB7-E55D-EA78-B4123AFE21CE}"/>
          </ac:picMkLst>
        </pc:picChg>
      </pc:sldChg>
      <pc:sldChg chg="add del replId">
        <pc:chgData name="Joshua Thomas Huls" userId="S::jth18b@fsu.edu::ff7fb8fb-d627-4c1d-b02b-f98ac6d3e9ff" providerId="AD" clId="Web-{9ED3D8A7-3EE9-45A7-851A-6EDB5C710A0A}" dt="2023-10-12T21:42:07.439" v="543"/>
        <pc:sldMkLst>
          <pc:docMk/>
          <pc:sldMk cId="1225649184" sldId="342"/>
        </pc:sldMkLst>
      </pc:sldChg>
      <pc:sldChg chg="addSp add replId">
        <pc:chgData name="Joshua Thomas Huls" userId="S::jth18b@fsu.edu::ff7fb8fb-d627-4c1d-b02b-f98ac6d3e9ff" providerId="AD" clId="Web-{9ED3D8A7-3EE9-45A7-851A-6EDB5C710A0A}" dt="2023-10-12T21:42:30.643" v="548"/>
        <pc:sldMkLst>
          <pc:docMk/>
          <pc:sldMk cId="3388095561" sldId="342"/>
        </pc:sldMkLst>
        <pc:spChg chg="add">
          <ac:chgData name="Joshua Thomas Huls" userId="S::jth18b@fsu.edu::ff7fb8fb-d627-4c1d-b02b-f98ac6d3e9ff" providerId="AD" clId="Web-{9ED3D8A7-3EE9-45A7-851A-6EDB5C710A0A}" dt="2023-10-12T21:42:30.643" v="548"/>
          <ac:spMkLst>
            <pc:docMk/>
            <pc:sldMk cId="3388095561" sldId="342"/>
            <ac:spMk id="41" creationId="{17F904EB-AF23-F575-23A9-882E9B5F9449}"/>
          </ac:spMkLst>
        </pc:spChg>
        <pc:picChg chg="add">
          <ac:chgData name="Joshua Thomas Huls" userId="S::jth18b@fsu.edu::ff7fb8fb-d627-4c1d-b02b-f98ac6d3e9ff" providerId="AD" clId="Web-{9ED3D8A7-3EE9-45A7-851A-6EDB5C710A0A}" dt="2023-10-12T21:42:30.627" v="547"/>
          <ac:picMkLst>
            <pc:docMk/>
            <pc:sldMk cId="3388095561" sldId="342"/>
            <ac:picMk id="39" creationId="{340A031E-1BA6-9360-7962-510D51402F2C}"/>
          </ac:picMkLst>
        </pc:picChg>
      </pc:sldChg>
      <pc:sldChg chg="delSp ord">
        <pc:chgData name="Joshua Thomas Huls" userId="S::jth18b@fsu.edu::ff7fb8fb-d627-4c1d-b02b-f98ac6d3e9ff" providerId="AD" clId="Web-{9ED3D8A7-3EE9-45A7-851A-6EDB5C710A0A}" dt="2023-10-12T22:21:28.193" v="862"/>
        <pc:sldMkLst>
          <pc:docMk/>
          <pc:sldMk cId="2958935447" sldId="345"/>
        </pc:sldMkLst>
        <pc:spChg chg="del">
          <ac:chgData name="Joshua Thomas Huls" userId="S::jth18b@fsu.edu::ff7fb8fb-d627-4c1d-b02b-f98ac6d3e9ff" providerId="AD" clId="Web-{9ED3D8A7-3EE9-45A7-851A-6EDB5C710A0A}" dt="2023-10-12T22:21:28.193" v="862"/>
          <ac:spMkLst>
            <pc:docMk/>
            <pc:sldMk cId="2958935447" sldId="345"/>
            <ac:spMk id="10" creationId="{33E30505-295E-B843-FFA9-B5212A55A9A9}"/>
          </ac:spMkLst>
        </pc:spChg>
      </pc:sldChg>
      <pc:sldChg chg="new">
        <pc:chgData name="Joshua Thomas Huls" userId="S::jth18b@fsu.edu::ff7fb8fb-d627-4c1d-b02b-f98ac6d3e9ff" providerId="AD" clId="Web-{9ED3D8A7-3EE9-45A7-851A-6EDB5C710A0A}" dt="2023-10-12T22:21:34.678" v="863"/>
        <pc:sldMkLst>
          <pc:docMk/>
          <pc:sldMk cId="3232857640" sldId="346"/>
        </pc:sldMkLst>
      </pc:sldChg>
    </pc:docChg>
  </pc:docChgLst>
  <pc:docChgLst>
    <pc:chgData name="Joshua Thomas Huls" userId="S::jth18b@fsu.edu::ff7fb8fb-d627-4c1d-b02b-f98ac6d3e9ff" providerId="AD" clId="Web-{6D7FAC98-6449-4EC5-92DF-8EAB083CA70B}"/>
    <pc:docChg chg="delSld modSld modSection">
      <pc:chgData name="Joshua Thomas Huls" userId="S::jth18b@fsu.edu::ff7fb8fb-d627-4c1d-b02b-f98ac6d3e9ff" providerId="AD" clId="Web-{6D7FAC98-6449-4EC5-92DF-8EAB083CA70B}" dt="2023-10-12T22:49:12.175" v="85"/>
      <pc:docMkLst>
        <pc:docMk/>
      </pc:docMkLst>
      <pc:sldChg chg="del">
        <pc:chgData name="Joshua Thomas Huls" userId="S::jth18b@fsu.edu::ff7fb8fb-d627-4c1d-b02b-f98ac6d3e9ff" providerId="AD" clId="Web-{6D7FAC98-6449-4EC5-92DF-8EAB083CA70B}" dt="2023-10-12T22:49:12.175" v="85"/>
        <pc:sldMkLst>
          <pc:docMk/>
          <pc:sldMk cId="4059671981" sldId="332"/>
        </pc:sldMkLst>
      </pc:sldChg>
      <pc:sldChg chg="modSp">
        <pc:chgData name="Joshua Thomas Huls" userId="S::jth18b@fsu.edu::ff7fb8fb-d627-4c1d-b02b-f98ac6d3e9ff" providerId="AD" clId="Web-{6D7FAC98-6449-4EC5-92DF-8EAB083CA70B}" dt="2023-10-12T22:28:46.137" v="84" actId="20577"/>
        <pc:sldMkLst>
          <pc:docMk/>
          <pc:sldMk cId="3326658822" sldId="344"/>
        </pc:sldMkLst>
        <pc:graphicFrameChg chg="modGraphic">
          <ac:chgData name="Joshua Thomas Huls" userId="S::jth18b@fsu.edu::ff7fb8fb-d627-4c1d-b02b-f98ac6d3e9ff" providerId="AD" clId="Web-{6D7FAC98-6449-4EC5-92DF-8EAB083CA70B}" dt="2023-10-12T22:28:46.137" v="84" actId="20577"/>
          <ac:graphicFrameMkLst>
            <pc:docMk/>
            <pc:sldMk cId="3326658822" sldId="344"/>
            <ac:graphicFrameMk id="12" creationId="{8EAF3F15-7678-EFE1-BADA-E744E3596F86}"/>
          </ac:graphicFrameMkLst>
        </pc:graphicFrameChg>
      </pc:sldChg>
      <pc:sldChg chg="addSp delSp modSp">
        <pc:chgData name="Joshua Thomas Huls" userId="S::jth18b@fsu.edu::ff7fb8fb-d627-4c1d-b02b-f98ac6d3e9ff" providerId="AD" clId="Web-{6D7FAC98-6449-4EC5-92DF-8EAB083CA70B}" dt="2023-10-12T22:23:20.513" v="33" actId="20577"/>
        <pc:sldMkLst>
          <pc:docMk/>
          <pc:sldMk cId="3232857640" sldId="346"/>
        </pc:sldMkLst>
        <pc:spChg chg="del">
          <ac:chgData name="Joshua Thomas Huls" userId="S::jth18b@fsu.edu::ff7fb8fb-d627-4c1d-b02b-f98ac6d3e9ff" providerId="AD" clId="Web-{6D7FAC98-6449-4EC5-92DF-8EAB083CA70B}" dt="2023-10-12T22:22:35.808" v="0"/>
          <ac:spMkLst>
            <pc:docMk/>
            <pc:sldMk cId="3232857640" sldId="346"/>
            <ac:spMk id="2" creationId="{43CD1773-6A8C-7EE3-AB07-9483B2310F80}"/>
          </ac:spMkLst>
        </pc:spChg>
        <pc:spChg chg="del">
          <ac:chgData name="Joshua Thomas Huls" userId="S::jth18b@fsu.edu::ff7fb8fb-d627-4c1d-b02b-f98ac6d3e9ff" providerId="AD" clId="Web-{6D7FAC98-6449-4EC5-92DF-8EAB083CA70B}" dt="2023-10-12T22:22:41.277" v="1"/>
          <ac:spMkLst>
            <pc:docMk/>
            <pc:sldMk cId="3232857640" sldId="346"/>
            <ac:spMk id="3" creationId="{0BBCAE00-CD5A-EE10-AABF-AB412998B496}"/>
          </ac:spMkLst>
        </pc:spChg>
        <pc:spChg chg="mod">
          <ac:chgData name="Joshua Thomas Huls" userId="S::jth18b@fsu.edu::ff7fb8fb-d627-4c1d-b02b-f98ac6d3e9ff" providerId="AD" clId="Web-{6D7FAC98-6449-4EC5-92DF-8EAB083CA70B}" dt="2023-10-12T22:22:48.793" v="2"/>
          <ac:spMkLst>
            <pc:docMk/>
            <pc:sldMk cId="3232857640" sldId="346"/>
            <ac:spMk id="4" creationId="{C91074E2-E68A-6FDC-9022-C667B788E079}"/>
          </ac:spMkLst>
        </pc:spChg>
        <pc:spChg chg="del">
          <ac:chgData name="Joshua Thomas Huls" userId="S::jth18b@fsu.edu::ff7fb8fb-d627-4c1d-b02b-f98ac6d3e9ff" providerId="AD" clId="Web-{6D7FAC98-6449-4EC5-92DF-8EAB083CA70B}" dt="2023-10-12T22:22:48.793" v="2"/>
          <ac:spMkLst>
            <pc:docMk/>
            <pc:sldMk cId="3232857640" sldId="346"/>
            <ac:spMk id="5" creationId="{9DB96D53-6F6F-A315-E757-16F6E481825E}"/>
          </ac:spMkLst>
        </pc:spChg>
        <pc:spChg chg="add mod">
          <ac:chgData name="Joshua Thomas Huls" userId="S::jth18b@fsu.edu::ff7fb8fb-d627-4c1d-b02b-f98ac6d3e9ff" providerId="AD" clId="Web-{6D7FAC98-6449-4EC5-92DF-8EAB083CA70B}" dt="2023-10-12T22:23:20.513" v="33" actId="20577"/>
          <ac:spMkLst>
            <pc:docMk/>
            <pc:sldMk cId="3232857640" sldId="346"/>
            <ac:spMk id="11" creationId="{8E2258F7-1511-0594-1213-F4AE7AF20B04}"/>
          </ac:spMkLst>
        </pc:spChg>
        <pc:spChg chg="add mod">
          <ac:chgData name="Joshua Thomas Huls" userId="S::jth18b@fsu.edu::ff7fb8fb-d627-4c1d-b02b-f98ac6d3e9ff" providerId="AD" clId="Web-{6D7FAC98-6449-4EC5-92DF-8EAB083CA70B}" dt="2023-10-12T22:23:15.231" v="29" actId="20577"/>
          <ac:spMkLst>
            <pc:docMk/>
            <pc:sldMk cId="3232857640" sldId="346"/>
            <ac:spMk id="13" creationId="{6E021885-8E26-8B91-3D5A-49AFA042A04C}"/>
          </ac:spMkLst>
        </pc:spChg>
        <pc:picChg chg="add mod ord">
          <ac:chgData name="Joshua Thomas Huls" userId="S::jth18b@fsu.edu::ff7fb8fb-d627-4c1d-b02b-f98ac6d3e9ff" providerId="AD" clId="Web-{6D7FAC98-6449-4EC5-92DF-8EAB083CA70B}" dt="2023-10-12T22:22:48.793" v="2"/>
          <ac:picMkLst>
            <pc:docMk/>
            <pc:sldMk cId="3232857640" sldId="346"/>
            <ac:picMk id="6" creationId="{510C9C8E-75CC-A373-497A-46C6FD29A721}"/>
          </ac:picMkLst>
        </pc:picChg>
      </pc:sldChg>
    </pc:docChg>
  </pc:docChgLst>
  <pc:docChgLst>
    <pc:chgData name="Lio Louis" userId="40535e25-3538-4be6-87fe-f9c684ea3606" providerId="ADAL" clId="{28416056-A734-4FEA-A3BF-C445BB3B4976}"/>
    <pc:docChg chg="modSld">
      <pc:chgData name="Lio Louis" userId="40535e25-3538-4be6-87fe-f9c684ea3606" providerId="ADAL" clId="{28416056-A734-4FEA-A3BF-C445BB3B4976}" dt="2023-11-11T22:49:14.001" v="2"/>
      <pc:docMkLst>
        <pc:docMk/>
      </pc:docMkLst>
      <pc:sldChg chg="modTransition">
        <pc:chgData name="Lio Louis" userId="40535e25-3538-4be6-87fe-f9c684ea3606" providerId="ADAL" clId="{28416056-A734-4FEA-A3BF-C445BB3B4976}" dt="2023-11-11T22:49:14.001" v="2"/>
        <pc:sldMkLst>
          <pc:docMk/>
          <pc:sldMk cId="2066863649" sldId="25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dgm:t>
        <a:bodyPr/>
        <a:lstStyle/>
        <a:p>
          <a:r>
            <a:rPr lang="en-US">
              <a:solidFill>
                <a:schemeClr val="bg1">
                  <a:lumMod val="75000"/>
                </a:schemeClr>
              </a:solidFill>
              <a:latin typeface="+mj-lt"/>
            </a:rPr>
            <a:t>Automated</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bg1">
                  <a:lumMod val="75000"/>
                </a:schemeClr>
              </a:solidFill>
              <a:latin typeface="+mj-lt"/>
            </a:rPr>
            <a:t>Consistent</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bg1">
                  <a:lumMod val="75000"/>
                </a:schemeClr>
              </a:solidFill>
              <a:latin typeface="+mj-lt"/>
            </a:rPr>
            <a:t>Adaptable</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bg1">
                  <a:lumMod val="75000"/>
                </a:schemeClr>
              </a:solidFill>
              <a:latin typeface="+mj-lt"/>
            </a:rPr>
            <a:t>Accurate</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1">
            <a:lumMod val="65000"/>
          </a:schemeClr>
        </a:solidFill>
        <a:ln>
          <a:solidFill>
            <a:schemeClr val="bg1">
              <a:lumMod val="65000"/>
            </a:schemeClr>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1">
            <a:lumMod val="65000"/>
          </a:schemeClr>
        </a:solidFill>
        <a:ln>
          <a:solidFill>
            <a:schemeClr val="bg1">
              <a:lumMod val="65000"/>
            </a:schemeClr>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1">
            <a:lumMod val="65000"/>
          </a:schemeClr>
        </a:solidFill>
        <a:ln>
          <a:solidFill>
            <a:schemeClr val="bg1">
              <a:lumMod val="65000"/>
            </a:schemeClr>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1">
            <a:lumMod val="65000"/>
          </a:schemeClr>
        </a:solidFill>
        <a:ln>
          <a:solidFill>
            <a:schemeClr val="bg1">
              <a:lumMod val="65000"/>
            </a:schemeClr>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dirty="0"/>
            <a:t>MATLAB or an open-source software.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dirty="0"/>
            <a:t>Given one working fluxmeter and sensor.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dgm:spPr>
        <a:solidFill>
          <a:schemeClr val="bg1">
            <a:lumMod val="65000"/>
          </a:schemeClr>
        </a:solidFill>
        <a:ln>
          <a:solidFill>
            <a:schemeClr val="bg1">
              <a:lumMod val="65000"/>
            </a:schemeClr>
          </a:solidFill>
        </a:ln>
      </dgm:spPr>
      <dgm:t>
        <a:bodyPr/>
        <a:lstStyle/>
        <a:p>
          <a:r>
            <a:rPr lang="en-US" baseline="0" dirty="0"/>
            <a:t>Device is used over a period of 3 months per year.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222" custScaleY="92927" custLinFactNeighborX="10624" custLinFactNeighborY="-3098">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108857">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dirty="0"/>
            <a:t>MATLAB or an open-source software.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1">
            <a:lumMod val="65000"/>
          </a:schemeClr>
        </a:solidFill>
        <a:ln>
          <a:solidFill>
            <a:schemeClr val="bg1">
              <a:lumMod val="65000"/>
            </a:schemeClr>
          </a:solidFill>
        </a:ln>
      </dgm:spPr>
      <dgm:t>
        <a:bodyPr/>
        <a:lstStyle/>
        <a:p>
          <a:r>
            <a:rPr lang="en-US" sz="2000" baseline="0" dirty="0"/>
            <a:t>Given one working fluxmeter and sensor.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dirty="0"/>
            <a:t>Testing will be performed at Danfoss.</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1B7E346-4013-4355-9AF8-BBB3789F8CB8}"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n-US"/>
        </a:p>
      </dgm:t>
    </dgm:pt>
    <dgm:pt modelId="{BF9C47BA-D213-4D18-905C-E5FA766541B5}">
      <dgm:prSet phldrT="[Text]" phldr="0" custT="1"/>
      <dgm:spPr>
        <a:solidFill>
          <a:srgbClr val="782F40"/>
        </a:solidFill>
      </dgm:spPr>
      <dgm:t>
        <a:bodyPr/>
        <a:lstStyle/>
        <a:p>
          <a:pPr rtl="0"/>
          <a:endParaRPr lang="en-US" sz="2400" b="0" i="0" dirty="0">
            <a:latin typeface="+mj-lt"/>
          </a:endParaRPr>
        </a:p>
      </dgm:t>
    </dgm:pt>
    <dgm:pt modelId="{500F94B9-27C8-487D-AD5E-3B6720C99892}" type="parTrans" cxnId="{EA7F1080-018D-4100-BF08-D10433A6E7F2}">
      <dgm:prSet/>
      <dgm:spPr/>
      <dgm:t>
        <a:bodyPr/>
        <a:lstStyle/>
        <a:p>
          <a:endParaRPr lang="en-US"/>
        </a:p>
      </dgm:t>
    </dgm:pt>
    <dgm:pt modelId="{B1643544-4F78-4833-BCA7-63C37DE39AFA}" type="sibTrans" cxnId="{EA7F1080-018D-4100-BF08-D10433A6E7F2}">
      <dgm:prSet/>
      <dgm:spPr/>
      <dgm:t>
        <a:bodyPr/>
        <a:lstStyle/>
        <a:p>
          <a:endParaRPr lang="en-US"/>
        </a:p>
      </dgm:t>
    </dgm:pt>
    <dgm:pt modelId="{BB8CE25F-8AA3-483E-9B39-479FF405AB3C}">
      <dgm:prSet phldrT="[Text]" custT="1"/>
      <dgm:spPr>
        <a:solidFill>
          <a:schemeClr val="bg1">
            <a:lumMod val="65000"/>
          </a:schemeClr>
        </a:solidFill>
      </dgm:spPr>
      <dgm:t>
        <a:bodyPr/>
        <a:lstStyle/>
        <a:p>
          <a:pPr rtl="0"/>
          <a:endParaRPr lang="en-US" sz="1400" b="1" dirty="0">
            <a:latin typeface="+mj-lt"/>
          </a:endParaRPr>
        </a:p>
      </dgm:t>
    </dgm:pt>
    <dgm:pt modelId="{EEDFE3A5-9019-4F49-AAEF-3C68925CA6D7}" type="parTrans" cxnId="{5024E1C1-77D6-4084-BE24-DC7BD1B160D6}">
      <dgm:prSet/>
      <dgm:spPr/>
      <dgm:t>
        <a:bodyPr/>
        <a:lstStyle/>
        <a:p>
          <a:endParaRPr lang="en-US"/>
        </a:p>
      </dgm:t>
    </dgm:pt>
    <dgm:pt modelId="{236FC812-747F-4F91-8FB6-2897AFA52290}" type="sibTrans" cxnId="{5024E1C1-77D6-4084-BE24-DC7BD1B160D6}">
      <dgm:prSet/>
      <dgm:spPr>
        <a:noFill/>
        <a:ln>
          <a:noFill/>
        </a:ln>
      </dgm:spPr>
      <dgm:t>
        <a:bodyPr/>
        <a:lstStyle/>
        <a:p>
          <a:endParaRPr lang="en-US"/>
        </a:p>
      </dgm:t>
    </dgm:pt>
    <dgm:pt modelId="{CC7211B8-FF0B-4C3E-81F5-F0CAD6B2F2A3}">
      <dgm:prSet phldrT="[Text]" phldr="0" custT="1"/>
      <dgm:spPr>
        <a:solidFill>
          <a:schemeClr val="bg2"/>
        </a:solidFill>
      </dgm:spPr>
      <dgm:t>
        <a:bodyPr/>
        <a:lstStyle/>
        <a:p>
          <a:pPr rtl="0"/>
          <a:r>
            <a:rPr lang="en-US" sz="1400" dirty="0">
              <a:latin typeface="Arial Black"/>
            </a:rPr>
            <a:t>Why does an automated flux measurement device need to be made? </a:t>
          </a:r>
          <a:endParaRPr lang="en-US" sz="1400" dirty="0"/>
        </a:p>
      </dgm:t>
    </dgm:pt>
    <dgm:pt modelId="{B806F3A5-1158-4B59-A594-D65E02D8497D}" type="parTrans" cxnId="{A67FF7AE-E8EC-4146-9F5F-B2140DB4F53C}">
      <dgm:prSet/>
      <dgm:spPr/>
      <dgm:t>
        <a:bodyPr/>
        <a:lstStyle/>
        <a:p>
          <a:endParaRPr lang="en-US"/>
        </a:p>
      </dgm:t>
    </dgm:pt>
    <dgm:pt modelId="{7D91817F-E58D-4F34-AE10-F61C1A1578A7}" type="sibTrans" cxnId="{A67FF7AE-E8EC-4146-9F5F-B2140DB4F53C}">
      <dgm:prSet/>
      <dgm:spPr>
        <a:noFill/>
        <a:ln>
          <a:noFill/>
        </a:ln>
      </dgm:spPr>
      <dgm:t>
        <a:bodyPr/>
        <a:lstStyle/>
        <a:p>
          <a:endParaRPr lang="en-US"/>
        </a:p>
      </dgm:t>
    </dgm:pt>
    <dgm:pt modelId="{BC16D738-CFEB-4DEE-87DF-FEF9FD6E168A}" type="pres">
      <dgm:prSet presAssocID="{C1B7E346-4013-4355-9AF8-BBB3789F8CB8}" presName="composite" presStyleCnt="0">
        <dgm:presLayoutVars>
          <dgm:chMax val="3"/>
          <dgm:animLvl val="lvl"/>
          <dgm:resizeHandles val="exact"/>
        </dgm:presLayoutVars>
      </dgm:prSet>
      <dgm:spPr/>
    </dgm:pt>
    <dgm:pt modelId="{47698AF3-4EA4-44B1-8C7E-B381FE630075}" type="pres">
      <dgm:prSet presAssocID="{BF9C47BA-D213-4D18-905C-E5FA766541B5}" presName="gear1" presStyleLbl="node1" presStyleIdx="0" presStyleCnt="3" custAng="414958" custScaleX="164291" custScaleY="154790" custLinFactX="-444" custLinFactNeighborX="-100000" custLinFactNeighborY="-18113">
        <dgm:presLayoutVars>
          <dgm:chMax val="1"/>
          <dgm:bulletEnabled val="1"/>
        </dgm:presLayoutVars>
      </dgm:prSet>
      <dgm:spPr/>
    </dgm:pt>
    <dgm:pt modelId="{320D7886-5AF3-40A2-8C62-59403CDD1C16}" type="pres">
      <dgm:prSet presAssocID="{BF9C47BA-D213-4D18-905C-E5FA766541B5}" presName="gear1srcNode" presStyleLbl="node1" presStyleIdx="0" presStyleCnt="3"/>
      <dgm:spPr/>
    </dgm:pt>
    <dgm:pt modelId="{E18EC04A-534C-4005-8028-451E736EBE0E}" type="pres">
      <dgm:prSet presAssocID="{BF9C47BA-D213-4D18-905C-E5FA766541B5}" presName="gear1dstNode" presStyleLbl="node1" presStyleIdx="0" presStyleCnt="3"/>
      <dgm:spPr/>
    </dgm:pt>
    <dgm:pt modelId="{12562F2A-455A-44EE-A3D1-2589722C65B7}" type="pres">
      <dgm:prSet presAssocID="{BB8CE25F-8AA3-483E-9B39-479FF405AB3C}" presName="gear2" presStyleLbl="node1" presStyleIdx="1" presStyleCnt="3" custAng="20989684" custScaleX="115893" custScaleY="114574" custLinFactNeighborX="87939" custLinFactNeighborY="-59624">
        <dgm:presLayoutVars>
          <dgm:chMax val="1"/>
          <dgm:bulletEnabled val="1"/>
        </dgm:presLayoutVars>
      </dgm:prSet>
      <dgm:spPr/>
    </dgm:pt>
    <dgm:pt modelId="{D54D6484-DE94-4F8E-8209-647DAA1473CA}" type="pres">
      <dgm:prSet presAssocID="{BB8CE25F-8AA3-483E-9B39-479FF405AB3C}" presName="gear2srcNode" presStyleLbl="node1" presStyleIdx="1" presStyleCnt="3"/>
      <dgm:spPr/>
    </dgm:pt>
    <dgm:pt modelId="{5A82C38F-73A7-4562-B91B-246A0E35A0E1}" type="pres">
      <dgm:prSet presAssocID="{BB8CE25F-8AA3-483E-9B39-479FF405AB3C}" presName="gear2dstNode" presStyleLbl="node1" presStyleIdx="1" presStyleCnt="3"/>
      <dgm:spPr/>
    </dgm:pt>
    <dgm:pt modelId="{DE76D357-6B27-4AC1-94A2-D5AC6377BF12}" type="pres">
      <dgm:prSet presAssocID="{CC7211B8-FF0B-4C3E-81F5-F0CAD6B2F2A3}" presName="gear3" presStyleLbl="node1" presStyleIdx="2" presStyleCnt="3" custAng="25904" custScaleX="129493" custScaleY="125780" custLinFactX="14561" custLinFactNeighborX="100000" custLinFactNeighborY="17505"/>
      <dgm:spPr/>
    </dgm:pt>
    <dgm:pt modelId="{1BEFA004-BDA7-49CA-A15C-29AB0B728798}" type="pres">
      <dgm:prSet presAssocID="{CC7211B8-FF0B-4C3E-81F5-F0CAD6B2F2A3}" presName="gear3tx" presStyleLbl="node1" presStyleIdx="2" presStyleCnt="3">
        <dgm:presLayoutVars>
          <dgm:chMax val="1"/>
          <dgm:bulletEnabled val="1"/>
        </dgm:presLayoutVars>
      </dgm:prSet>
      <dgm:spPr/>
    </dgm:pt>
    <dgm:pt modelId="{A244ABA3-2BA6-439C-AD13-13B42E9F09AD}" type="pres">
      <dgm:prSet presAssocID="{CC7211B8-FF0B-4C3E-81F5-F0CAD6B2F2A3}" presName="gear3srcNode" presStyleLbl="node1" presStyleIdx="2" presStyleCnt="3"/>
      <dgm:spPr/>
    </dgm:pt>
    <dgm:pt modelId="{D63AD6AD-1B72-4D62-826B-C3B404953218}" type="pres">
      <dgm:prSet presAssocID="{CC7211B8-FF0B-4C3E-81F5-F0CAD6B2F2A3}" presName="gear3dstNode" presStyleLbl="node1" presStyleIdx="2" presStyleCnt="3"/>
      <dgm:spPr/>
    </dgm:pt>
    <dgm:pt modelId="{D0A5C236-50B3-42F0-A771-DA79730E68EA}" type="pres">
      <dgm:prSet presAssocID="{B1643544-4F78-4833-BCA7-63C37DE39AFA}" presName="connector1" presStyleLbl="sibTrans2D1" presStyleIdx="0" presStyleCnt="3" custAng="21258785" custScaleX="29489" custScaleY="34219" custLinFactNeighborX="67350" custLinFactNeighborY="-72861"/>
      <dgm:spPr/>
    </dgm:pt>
    <dgm:pt modelId="{CE9C04D7-5458-4FA7-B60D-D4C538A9C3EF}" type="pres">
      <dgm:prSet presAssocID="{236FC812-747F-4F91-8FB6-2897AFA52290}" presName="connector2" presStyleLbl="sibTrans2D1" presStyleIdx="1" presStyleCnt="3" custAng="1277950" custFlipVert="1" custFlipHor="1" custScaleX="46249" custScaleY="55048" custLinFactNeighborX="-40304" custLinFactNeighborY="-52999"/>
      <dgm:spPr/>
    </dgm:pt>
    <dgm:pt modelId="{C9BA98CA-C4D0-4AB2-A976-1D6E7AF24217}" type="pres">
      <dgm:prSet presAssocID="{7D91817F-E58D-4F34-AE10-F61C1A1578A7}" presName="connector3" presStyleLbl="sibTrans2D1" presStyleIdx="2" presStyleCnt="3" custScaleX="29464" custScaleY="31558" custLinFactNeighborX="62547" custLinFactNeighborY="-9740"/>
      <dgm:spPr/>
    </dgm:pt>
  </dgm:ptLst>
  <dgm:cxnLst>
    <dgm:cxn modelId="{623B3229-E859-47A3-BA4A-59E2C480F519}" type="presOf" srcId="{CC7211B8-FF0B-4C3E-81F5-F0CAD6B2F2A3}" destId="{D63AD6AD-1B72-4D62-826B-C3B404953218}" srcOrd="3" destOrd="0" presId="urn:microsoft.com/office/officeart/2005/8/layout/gear1"/>
    <dgm:cxn modelId="{5D297B34-8A48-4133-980D-93DADC13DE1F}" type="presOf" srcId="{CC7211B8-FF0B-4C3E-81F5-F0CAD6B2F2A3}" destId="{A244ABA3-2BA6-439C-AD13-13B42E9F09AD}" srcOrd="2" destOrd="0" presId="urn:microsoft.com/office/officeart/2005/8/layout/gear1"/>
    <dgm:cxn modelId="{E85DD278-414E-448D-9EF5-6C907FCF32AF}" type="presOf" srcId="{BF9C47BA-D213-4D18-905C-E5FA766541B5}" destId="{E18EC04A-534C-4005-8028-451E736EBE0E}" srcOrd="2" destOrd="0" presId="urn:microsoft.com/office/officeart/2005/8/layout/gear1"/>
    <dgm:cxn modelId="{75A8167C-6706-4EC0-AD6A-21287C52803A}" type="presOf" srcId="{BB8CE25F-8AA3-483E-9B39-479FF405AB3C}" destId="{12562F2A-455A-44EE-A3D1-2589722C65B7}" srcOrd="0" destOrd="0" presId="urn:microsoft.com/office/officeart/2005/8/layout/gear1"/>
    <dgm:cxn modelId="{A512BD7F-1767-4298-B91A-1B470C1ECB1E}" type="presOf" srcId="{BB8CE25F-8AA3-483E-9B39-479FF405AB3C}" destId="{5A82C38F-73A7-4562-B91B-246A0E35A0E1}" srcOrd="2" destOrd="0" presId="urn:microsoft.com/office/officeart/2005/8/layout/gear1"/>
    <dgm:cxn modelId="{EA7F1080-018D-4100-BF08-D10433A6E7F2}" srcId="{C1B7E346-4013-4355-9AF8-BBB3789F8CB8}" destId="{BF9C47BA-D213-4D18-905C-E5FA766541B5}" srcOrd="0" destOrd="0" parTransId="{500F94B9-27C8-487D-AD5E-3B6720C99892}" sibTransId="{B1643544-4F78-4833-BCA7-63C37DE39AFA}"/>
    <dgm:cxn modelId="{6470F58C-7420-4B7B-83F9-F003DCD549F4}" type="presOf" srcId="{7D91817F-E58D-4F34-AE10-F61C1A1578A7}" destId="{C9BA98CA-C4D0-4AB2-A976-1D6E7AF24217}" srcOrd="0" destOrd="0" presId="urn:microsoft.com/office/officeart/2005/8/layout/gear1"/>
    <dgm:cxn modelId="{5579F58F-E099-40CC-BD0E-0DF264B88095}" type="presOf" srcId="{BF9C47BA-D213-4D18-905C-E5FA766541B5}" destId="{47698AF3-4EA4-44B1-8C7E-B381FE630075}" srcOrd="0" destOrd="0" presId="urn:microsoft.com/office/officeart/2005/8/layout/gear1"/>
    <dgm:cxn modelId="{4F9A48AA-A1B3-49B8-83F6-8AEFAA497901}" type="presOf" srcId="{BB8CE25F-8AA3-483E-9B39-479FF405AB3C}" destId="{D54D6484-DE94-4F8E-8209-647DAA1473CA}" srcOrd="1" destOrd="0" presId="urn:microsoft.com/office/officeart/2005/8/layout/gear1"/>
    <dgm:cxn modelId="{A67FF7AE-E8EC-4146-9F5F-B2140DB4F53C}" srcId="{C1B7E346-4013-4355-9AF8-BBB3789F8CB8}" destId="{CC7211B8-FF0B-4C3E-81F5-F0CAD6B2F2A3}" srcOrd="2" destOrd="0" parTransId="{B806F3A5-1158-4B59-A594-D65E02D8497D}" sibTransId="{7D91817F-E58D-4F34-AE10-F61C1A1578A7}"/>
    <dgm:cxn modelId="{A3358BB2-9D94-4D80-8B68-F2425A375202}" type="presOf" srcId="{BF9C47BA-D213-4D18-905C-E5FA766541B5}" destId="{320D7886-5AF3-40A2-8C62-59403CDD1C16}" srcOrd="1" destOrd="0" presId="urn:microsoft.com/office/officeart/2005/8/layout/gear1"/>
    <dgm:cxn modelId="{5024E1C1-77D6-4084-BE24-DC7BD1B160D6}" srcId="{C1B7E346-4013-4355-9AF8-BBB3789F8CB8}" destId="{BB8CE25F-8AA3-483E-9B39-479FF405AB3C}" srcOrd="1" destOrd="0" parTransId="{EEDFE3A5-9019-4F49-AAEF-3C68925CA6D7}" sibTransId="{236FC812-747F-4F91-8FB6-2897AFA52290}"/>
    <dgm:cxn modelId="{819BAACF-4141-458B-A098-76733B6C5196}" type="presOf" srcId="{CC7211B8-FF0B-4C3E-81F5-F0CAD6B2F2A3}" destId="{DE76D357-6B27-4AC1-94A2-D5AC6377BF12}" srcOrd="0" destOrd="0" presId="urn:microsoft.com/office/officeart/2005/8/layout/gear1"/>
    <dgm:cxn modelId="{C6E19AE1-16B9-4ACC-86D4-93716C63D66D}" type="presOf" srcId="{236FC812-747F-4F91-8FB6-2897AFA52290}" destId="{CE9C04D7-5458-4FA7-B60D-D4C538A9C3EF}" srcOrd="0" destOrd="0" presId="urn:microsoft.com/office/officeart/2005/8/layout/gear1"/>
    <dgm:cxn modelId="{5446D1E1-684B-460E-A855-30E1D1812A58}" type="presOf" srcId="{B1643544-4F78-4833-BCA7-63C37DE39AFA}" destId="{D0A5C236-50B3-42F0-A771-DA79730E68EA}" srcOrd="0" destOrd="0" presId="urn:microsoft.com/office/officeart/2005/8/layout/gear1"/>
    <dgm:cxn modelId="{C8766AE9-0CCB-4CC3-ACA1-8B67300C5558}" type="presOf" srcId="{C1B7E346-4013-4355-9AF8-BBB3789F8CB8}" destId="{BC16D738-CFEB-4DEE-87DF-FEF9FD6E168A}" srcOrd="0" destOrd="0" presId="urn:microsoft.com/office/officeart/2005/8/layout/gear1"/>
    <dgm:cxn modelId="{B130E6FE-0A2B-4023-9DF3-4AD8B6F56E5A}" type="presOf" srcId="{CC7211B8-FF0B-4C3E-81F5-F0CAD6B2F2A3}" destId="{1BEFA004-BDA7-49CA-A15C-29AB0B728798}" srcOrd="1" destOrd="0" presId="urn:microsoft.com/office/officeart/2005/8/layout/gear1"/>
    <dgm:cxn modelId="{161834CF-E1D9-440F-B1BD-3E3A02E60394}" type="presParOf" srcId="{BC16D738-CFEB-4DEE-87DF-FEF9FD6E168A}" destId="{47698AF3-4EA4-44B1-8C7E-B381FE630075}" srcOrd="0" destOrd="0" presId="urn:microsoft.com/office/officeart/2005/8/layout/gear1"/>
    <dgm:cxn modelId="{59610296-EE5E-43B8-8F54-1A2FC5208DEA}" type="presParOf" srcId="{BC16D738-CFEB-4DEE-87DF-FEF9FD6E168A}" destId="{320D7886-5AF3-40A2-8C62-59403CDD1C16}" srcOrd="1" destOrd="0" presId="urn:microsoft.com/office/officeart/2005/8/layout/gear1"/>
    <dgm:cxn modelId="{F5A6DF4B-4F8C-4FDF-85CD-D97139FD128C}" type="presParOf" srcId="{BC16D738-CFEB-4DEE-87DF-FEF9FD6E168A}" destId="{E18EC04A-534C-4005-8028-451E736EBE0E}" srcOrd="2" destOrd="0" presId="urn:microsoft.com/office/officeart/2005/8/layout/gear1"/>
    <dgm:cxn modelId="{60C73452-49E5-4D41-B8C3-6BE8ADCD7A0F}" type="presParOf" srcId="{BC16D738-CFEB-4DEE-87DF-FEF9FD6E168A}" destId="{12562F2A-455A-44EE-A3D1-2589722C65B7}" srcOrd="3" destOrd="0" presId="urn:microsoft.com/office/officeart/2005/8/layout/gear1"/>
    <dgm:cxn modelId="{4F621526-0CD4-41B2-83F2-7D4ECF82ACB9}" type="presParOf" srcId="{BC16D738-CFEB-4DEE-87DF-FEF9FD6E168A}" destId="{D54D6484-DE94-4F8E-8209-647DAA1473CA}" srcOrd="4" destOrd="0" presId="urn:microsoft.com/office/officeart/2005/8/layout/gear1"/>
    <dgm:cxn modelId="{CFFBBB6A-5516-4413-9BFA-AD941459C782}" type="presParOf" srcId="{BC16D738-CFEB-4DEE-87DF-FEF9FD6E168A}" destId="{5A82C38F-73A7-4562-B91B-246A0E35A0E1}" srcOrd="5" destOrd="0" presId="urn:microsoft.com/office/officeart/2005/8/layout/gear1"/>
    <dgm:cxn modelId="{C439E01C-85CE-47B4-B612-97ADB11F2DB9}" type="presParOf" srcId="{BC16D738-CFEB-4DEE-87DF-FEF9FD6E168A}" destId="{DE76D357-6B27-4AC1-94A2-D5AC6377BF12}" srcOrd="6" destOrd="0" presId="urn:microsoft.com/office/officeart/2005/8/layout/gear1"/>
    <dgm:cxn modelId="{8B84184D-D688-4CBD-9BEB-93C54FAC817A}" type="presParOf" srcId="{BC16D738-CFEB-4DEE-87DF-FEF9FD6E168A}" destId="{1BEFA004-BDA7-49CA-A15C-29AB0B728798}" srcOrd="7" destOrd="0" presId="urn:microsoft.com/office/officeart/2005/8/layout/gear1"/>
    <dgm:cxn modelId="{D9D378F8-A8AD-4CE1-8A59-FBC310CC3AD6}" type="presParOf" srcId="{BC16D738-CFEB-4DEE-87DF-FEF9FD6E168A}" destId="{A244ABA3-2BA6-439C-AD13-13B42E9F09AD}" srcOrd="8" destOrd="0" presId="urn:microsoft.com/office/officeart/2005/8/layout/gear1"/>
    <dgm:cxn modelId="{BD76FC10-A93E-4229-AB67-879AF67B8E53}" type="presParOf" srcId="{BC16D738-CFEB-4DEE-87DF-FEF9FD6E168A}" destId="{D63AD6AD-1B72-4D62-826B-C3B404953218}" srcOrd="9" destOrd="0" presId="urn:microsoft.com/office/officeart/2005/8/layout/gear1"/>
    <dgm:cxn modelId="{7DA9C080-FA43-4F89-914C-3E4ABA4B7C2C}" type="presParOf" srcId="{BC16D738-CFEB-4DEE-87DF-FEF9FD6E168A}" destId="{D0A5C236-50B3-42F0-A771-DA79730E68EA}" srcOrd="10" destOrd="0" presId="urn:microsoft.com/office/officeart/2005/8/layout/gear1"/>
    <dgm:cxn modelId="{096194A5-ED1A-4B06-BBE2-7DEA707967CD}" type="presParOf" srcId="{BC16D738-CFEB-4DEE-87DF-FEF9FD6E168A}" destId="{CE9C04D7-5458-4FA7-B60D-D4C538A9C3EF}" srcOrd="11" destOrd="0" presId="urn:microsoft.com/office/officeart/2005/8/layout/gear1"/>
    <dgm:cxn modelId="{5C7FBF04-6B93-432E-B816-C2FB8C44C663}" type="presParOf" srcId="{BC16D738-CFEB-4DEE-87DF-FEF9FD6E168A}" destId="{C9BA98CA-C4D0-4AB2-A976-1D6E7AF24217}"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1B7E346-4013-4355-9AF8-BBB3789F8CB8}"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n-US"/>
        </a:p>
      </dgm:t>
    </dgm:pt>
    <dgm:pt modelId="{BF9C47BA-D213-4D18-905C-E5FA766541B5}">
      <dgm:prSet phldrT="[Text]" phldr="0" custT="1"/>
      <dgm:spPr>
        <a:solidFill>
          <a:srgbClr val="782F40"/>
        </a:solidFill>
      </dgm:spPr>
      <dgm:t>
        <a:bodyPr/>
        <a:lstStyle/>
        <a:p>
          <a:pPr rtl="0"/>
          <a:endParaRPr lang="en-US" sz="2400" b="0" i="0" dirty="0">
            <a:latin typeface="+mj-lt"/>
          </a:endParaRPr>
        </a:p>
      </dgm:t>
    </dgm:pt>
    <dgm:pt modelId="{500F94B9-27C8-487D-AD5E-3B6720C99892}" type="parTrans" cxnId="{EA7F1080-018D-4100-BF08-D10433A6E7F2}">
      <dgm:prSet/>
      <dgm:spPr/>
      <dgm:t>
        <a:bodyPr/>
        <a:lstStyle/>
        <a:p>
          <a:endParaRPr lang="en-US"/>
        </a:p>
      </dgm:t>
    </dgm:pt>
    <dgm:pt modelId="{B1643544-4F78-4833-BCA7-63C37DE39AFA}" type="sibTrans" cxnId="{EA7F1080-018D-4100-BF08-D10433A6E7F2}">
      <dgm:prSet/>
      <dgm:spPr/>
      <dgm:t>
        <a:bodyPr/>
        <a:lstStyle/>
        <a:p>
          <a:endParaRPr lang="en-US"/>
        </a:p>
      </dgm:t>
    </dgm:pt>
    <dgm:pt modelId="{BB8CE25F-8AA3-483E-9B39-479FF405AB3C}">
      <dgm:prSet phldrT="[Text]" custT="1"/>
      <dgm:spPr>
        <a:solidFill>
          <a:schemeClr val="bg1">
            <a:lumMod val="65000"/>
          </a:schemeClr>
        </a:solidFill>
      </dgm:spPr>
      <dgm:t>
        <a:bodyPr/>
        <a:lstStyle/>
        <a:p>
          <a:pPr rtl="0"/>
          <a:endParaRPr lang="en-US" sz="1400" b="1" dirty="0">
            <a:latin typeface="+mj-lt"/>
          </a:endParaRPr>
        </a:p>
      </dgm:t>
    </dgm:pt>
    <dgm:pt modelId="{EEDFE3A5-9019-4F49-AAEF-3C68925CA6D7}" type="parTrans" cxnId="{5024E1C1-77D6-4084-BE24-DC7BD1B160D6}">
      <dgm:prSet/>
      <dgm:spPr/>
      <dgm:t>
        <a:bodyPr/>
        <a:lstStyle/>
        <a:p>
          <a:endParaRPr lang="en-US"/>
        </a:p>
      </dgm:t>
    </dgm:pt>
    <dgm:pt modelId="{236FC812-747F-4F91-8FB6-2897AFA52290}" type="sibTrans" cxnId="{5024E1C1-77D6-4084-BE24-DC7BD1B160D6}">
      <dgm:prSet/>
      <dgm:spPr>
        <a:noFill/>
        <a:ln>
          <a:noFill/>
        </a:ln>
      </dgm:spPr>
      <dgm:t>
        <a:bodyPr/>
        <a:lstStyle/>
        <a:p>
          <a:endParaRPr lang="en-US"/>
        </a:p>
      </dgm:t>
    </dgm:pt>
    <dgm:pt modelId="{CC7211B8-FF0B-4C3E-81F5-F0CAD6B2F2A3}">
      <dgm:prSet phldrT="[Text]" phldr="0" custT="1"/>
      <dgm:spPr>
        <a:solidFill>
          <a:schemeClr val="bg2"/>
        </a:solidFill>
      </dgm:spPr>
      <dgm:t>
        <a:bodyPr/>
        <a:lstStyle/>
        <a:p>
          <a:pPr rtl="0"/>
          <a:r>
            <a:rPr lang="en-US" sz="1400" dirty="0">
              <a:solidFill>
                <a:schemeClr val="bg1"/>
              </a:solidFill>
              <a:latin typeface="Arial Black"/>
            </a:rPr>
            <a:t>What types of shafts will we measure?</a:t>
          </a:r>
          <a:endParaRPr lang="en-US" sz="1400" dirty="0"/>
        </a:p>
      </dgm:t>
    </dgm:pt>
    <dgm:pt modelId="{B806F3A5-1158-4B59-A594-D65E02D8497D}" type="parTrans" cxnId="{A67FF7AE-E8EC-4146-9F5F-B2140DB4F53C}">
      <dgm:prSet/>
      <dgm:spPr/>
      <dgm:t>
        <a:bodyPr/>
        <a:lstStyle/>
        <a:p>
          <a:endParaRPr lang="en-US"/>
        </a:p>
      </dgm:t>
    </dgm:pt>
    <dgm:pt modelId="{7D91817F-E58D-4F34-AE10-F61C1A1578A7}" type="sibTrans" cxnId="{A67FF7AE-E8EC-4146-9F5F-B2140DB4F53C}">
      <dgm:prSet/>
      <dgm:spPr>
        <a:noFill/>
        <a:ln>
          <a:noFill/>
        </a:ln>
      </dgm:spPr>
      <dgm:t>
        <a:bodyPr/>
        <a:lstStyle/>
        <a:p>
          <a:endParaRPr lang="en-US"/>
        </a:p>
      </dgm:t>
    </dgm:pt>
    <dgm:pt modelId="{BC16D738-CFEB-4DEE-87DF-FEF9FD6E168A}" type="pres">
      <dgm:prSet presAssocID="{C1B7E346-4013-4355-9AF8-BBB3789F8CB8}" presName="composite" presStyleCnt="0">
        <dgm:presLayoutVars>
          <dgm:chMax val="3"/>
          <dgm:animLvl val="lvl"/>
          <dgm:resizeHandles val="exact"/>
        </dgm:presLayoutVars>
      </dgm:prSet>
      <dgm:spPr/>
    </dgm:pt>
    <dgm:pt modelId="{47698AF3-4EA4-44B1-8C7E-B381FE630075}" type="pres">
      <dgm:prSet presAssocID="{BF9C47BA-D213-4D18-905C-E5FA766541B5}" presName="gear1" presStyleLbl="node1" presStyleIdx="0" presStyleCnt="3" custAng="414958" custScaleX="164291" custScaleY="154790" custLinFactX="-444" custLinFactNeighborX="-100000" custLinFactNeighborY="-18113">
        <dgm:presLayoutVars>
          <dgm:chMax val="1"/>
          <dgm:bulletEnabled val="1"/>
        </dgm:presLayoutVars>
      </dgm:prSet>
      <dgm:spPr/>
    </dgm:pt>
    <dgm:pt modelId="{320D7886-5AF3-40A2-8C62-59403CDD1C16}" type="pres">
      <dgm:prSet presAssocID="{BF9C47BA-D213-4D18-905C-E5FA766541B5}" presName="gear1srcNode" presStyleLbl="node1" presStyleIdx="0" presStyleCnt="3"/>
      <dgm:spPr/>
    </dgm:pt>
    <dgm:pt modelId="{E18EC04A-534C-4005-8028-451E736EBE0E}" type="pres">
      <dgm:prSet presAssocID="{BF9C47BA-D213-4D18-905C-E5FA766541B5}" presName="gear1dstNode" presStyleLbl="node1" presStyleIdx="0" presStyleCnt="3"/>
      <dgm:spPr/>
    </dgm:pt>
    <dgm:pt modelId="{12562F2A-455A-44EE-A3D1-2589722C65B7}" type="pres">
      <dgm:prSet presAssocID="{BB8CE25F-8AA3-483E-9B39-479FF405AB3C}" presName="gear2" presStyleLbl="node1" presStyleIdx="1" presStyleCnt="3" custAng="20989684" custScaleX="115893" custScaleY="114574" custLinFactNeighborX="87939" custLinFactNeighborY="-59624">
        <dgm:presLayoutVars>
          <dgm:chMax val="1"/>
          <dgm:bulletEnabled val="1"/>
        </dgm:presLayoutVars>
      </dgm:prSet>
      <dgm:spPr/>
    </dgm:pt>
    <dgm:pt modelId="{D54D6484-DE94-4F8E-8209-647DAA1473CA}" type="pres">
      <dgm:prSet presAssocID="{BB8CE25F-8AA3-483E-9B39-479FF405AB3C}" presName="gear2srcNode" presStyleLbl="node1" presStyleIdx="1" presStyleCnt="3"/>
      <dgm:spPr/>
    </dgm:pt>
    <dgm:pt modelId="{5A82C38F-73A7-4562-B91B-246A0E35A0E1}" type="pres">
      <dgm:prSet presAssocID="{BB8CE25F-8AA3-483E-9B39-479FF405AB3C}" presName="gear2dstNode" presStyleLbl="node1" presStyleIdx="1" presStyleCnt="3"/>
      <dgm:spPr/>
    </dgm:pt>
    <dgm:pt modelId="{DE76D357-6B27-4AC1-94A2-D5AC6377BF12}" type="pres">
      <dgm:prSet presAssocID="{CC7211B8-FF0B-4C3E-81F5-F0CAD6B2F2A3}" presName="gear3" presStyleLbl="node1" presStyleIdx="2" presStyleCnt="3" custAng="25904" custScaleX="129493" custScaleY="125780" custLinFactX="14561" custLinFactNeighborX="100000" custLinFactNeighborY="17505"/>
      <dgm:spPr/>
    </dgm:pt>
    <dgm:pt modelId="{1BEFA004-BDA7-49CA-A15C-29AB0B728798}" type="pres">
      <dgm:prSet presAssocID="{CC7211B8-FF0B-4C3E-81F5-F0CAD6B2F2A3}" presName="gear3tx" presStyleLbl="node1" presStyleIdx="2" presStyleCnt="3">
        <dgm:presLayoutVars>
          <dgm:chMax val="1"/>
          <dgm:bulletEnabled val="1"/>
        </dgm:presLayoutVars>
      </dgm:prSet>
      <dgm:spPr/>
    </dgm:pt>
    <dgm:pt modelId="{A244ABA3-2BA6-439C-AD13-13B42E9F09AD}" type="pres">
      <dgm:prSet presAssocID="{CC7211B8-FF0B-4C3E-81F5-F0CAD6B2F2A3}" presName="gear3srcNode" presStyleLbl="node1" presStyleIdx="2" presStyleCnt="3"/>
      <dgm:spPr/>
    </dgm:pt>
    <dgm:pt modelId="{D63AD6AD-1B72-4D62-826B-C3B404953218}" type="pres">
      <dgm:prSet presAssocID="{CC7211B8-FF0B-4C3E-81F5-F0CAD6B2F2A3}" presName="gear3dstNode" presStyleLbl="node1" presStyleIdx="2" presStyleCnt="3"/>
      <dgm:spPr/>
    </dgm:pt>
    <dgm:pt modelId="{D0A5C236-50B3-42F0-A771-DA79730E68EA}" type="pres">
      <dgm:prSet presAssocID="{B1643544-4F78-4833-BCA7-63C37DE39AFA}" presName="connector1" presStyleLbl="sibTrans2D1" presStyleIdx="0" presStyleCnt="3" custAng="21258785" custScaleX="29489" custScaleY="34219" custLinFactNeighborX="67350" custLinFactNeighborY="-72861"/>
      <dgm:spPr/>
    </dgm:pt>
    <dgm:pt modelId="{CE9C04D7-5458-4FA7-B60D-D4C538A9C3EF}" type="pres">
      <dgm:prSet presAssocID="{236FC812-747F-4F91-8FB6-2897AFA52290}" presName="connector2" presStyleLbl="sibTrans2D1" presStyleIdx="1" presStyleCnt="3" custAng="1277950" custFlipVert="1" custFlipHor="1" custScaleX="46249" custScaleY="55048" custLinFactNeighborX="-40304" custLinFactNeighborY="-52999"/>
      <dgm:spPr/>
    </dgm:pt>
    <dgm:pt modelId="{C9BA98CA-C4D0-4AB2-A976-1D6E7AF24217}" type="pres">
      <dgm:prSet presAssocID="{7D91817F-E58D-4F34-AE10-F61C1A1578A7}" presName="connector3" presStyleLbl="sibTrans2D1" presStyleIdx="2" presStyleCnt="3" custScaleX="29464" custScaleY="31558" custLinFactNeighborX="62547" custLinFactNeighborY="-9740"/>
      <dgm:spPr/>
    </dgm:pt>
  </dgm:ptLst>
  <dgm:cxnLst>
    <dgm:cxn modelId="{623B3229-E859-47A3-BA4A-59E2C480F519}" type="presOf" srcId="{CC7211B8-FF0B-4C3E-81F5-F0CAD6B2F2A3}" destId="{D63AD6AD-1B72-4D62-826B-C3B404953218}" srcOrd="3" destOrd="0" presId="urn:microsoft.com/office/officeart/2005/8/layout/gear1"/>
    <dgm:cxn modelId="{5D297B34-8A48-4133-980D-93DADC13DE1F}" type="presOf" srcId="{CC7211B8-FF0B-4C3E-81F5-F0CAD6B2F2A3}" destId="{A244ABA3-2BA6-439C-AD13-13B42E9F09AD}" srcOrd="2" destOrd="0" presId="urn:microsoft.com/office/officeart/2005/8/layout/gear1"/>
    <dgm:cxn modelId="{E85DD278-414E-448D-9EF5-6C907FCF32AF}" type="presOf" srcId="{BF9C47BA-D213-4D18-905C-E5FA766541B5}" destId="{E18EC04A-534C-4005-8028-451E736EBE0E}" srcOrd="2" destOrd="0" presId="urn:microsoft.com/office/officeart/2005/8/layout/gear1"/>
    <dgm:cxn modelId="{75A8167C-6706-4EC0-AD6A-21287C52803A}" type="presOf" srcId="{BB8CE25F-8AA3-483E-9B39-479FF405AB3C}" destId="{12562F2A-455A-44EE-A3D1-2589722C65B7}" srcOrd="0" destOrd="0" presId="urn:microsoft.com/office/officeart/2005/8/layout/gear1"/>
    <dgm:cxn modelId="{A512BD7F-1767-4298-B91A-1B470C1ECB1E}" type="presOf" srcId="{BB8CE25F-8AA3-483E-9B39-479FF405AB3C}" destId="{5A82C38F-73A7-4562-B91B-246A0E35A0E1}" srcOrd="2" destOrd="0" presId="urn:microsoft.com/office/officeart/2005/8/layout/gear1"/>
    <dgm:cxn modelId="{EA7F1080-018D-4100-BF08-D10433A6E7F2}" srcId="{C1B7E346-4013-4355-9AF8-BBB3789F8CB8}" destId="{BF9C47BA-D213-4D18-905C-E5FA766541B5}" srcOrd="0" destOrd="0" parTransId="{500F94B9-27C8-487D-AD5E-3B6720C99892}" sibTransId="{B1643544-4F78-4833-BCA7-63C37DE39AFA}"/>
    <dgm:cxn modelId="{6470F58C-7420-4B7B-83F9-F003DCD549F4}" type="presOf" srcId="{7D91817F-E58D-4F34-AE10-F61C1A1578A7}" destId="{C9BA98CA-C4D0-4AB2-A976-1D6E7AF24217}" srcOrd="0" destOrd="0" presId="urn:microsoft.com/office/officeart/2005/8/layout/gear1"/>
    <dgm:cxn modelId="{5579F58F-E099-40CC-BD0E-0DF264B88095}" type="presOf" srcId="{BF9C47BA-D213-4D18-905C-E5FA766541B5}" destId="{47698AF3-4EA4-44B1-8C7E-B381FE630075}" srcOrd="0" destOrd="0" presId="urn:microsoft.com/office/officeart/2005/8/layout/gear1"/>
    <dgm:cxn modelId="{4F9A48AA-A1B3-49B8-83F6-8AEFAA497901}" type="presOf" srcId="{BB8CE25F-8AA3-483E-9B39-479FF405AB3C}" destId="{D54D6484-DE94-4F8E-8209-647DAA1473CA}" srcOrd="1" destOrd="0" presId="urn:microsoft.com/office/officeart/2005/8/layout/gear1"/>
    <dgm:cxn modelId="{A67FF7AE-E8EC-4146-9F5F-B2140DB4F53C}" srcId="{C1B7E346-4013-4355-9AF8-BBB3789F8CB8}" destId="{CC7211B8-FF0B-4C3E-81F5-F0CAD6B2F2A3}" srcOrd="2" destOrd="0" parTransId="{B806F3A5-1158-4B59-A594-D65E02D8497D}" sibTransId="{7D91817F-E58D-4F34-AE10-F61C1A1578A7}"/>
    <dgm:cxn modelId="{A3358BB2-9D94-4D80-8B68-F2425A375202}" type="presOf" srcId="{BF9C47BA-D213-4D18-905C-E5FA766541B5}" destId="{320D7886-5AF3-40A2-8C62-59403CDD1C16}" srcOrd="1" destOrd="0" presId="urn:microsoft.com/office/officeart/2005/8/layout/gear1"/>
    <dgm:cxn modelId="{5024E1C1-77D6-4084-BE24-DC7BD1B160D6}" srcId="{C1B7E346-4013-4355-9AF8-BBB3789F8CB8}" destId="{BB8CE25F-8AA3-483E-9B39-479FF405AB3C}" srcOrd="1" destOrd="0" parTransId="{EEDFE3A5-9019-4F49-AAEF-3C68925CA6D7}" sibTransId="{236FC812-747F-4F91-8FB6-2897AFA52290}"/>
    <dgm:cxn modelId="{819BAACF-4141-458B-A098-76733B6C5196}" type="presOf" srcId="{CC7211B8-FF0B-4C3E-81F5-F0CAD6B2F2A3}" destId="{DE76D357-6B27-4AC1-94A2-D5AC6377BF12}" srcOrd="0" destOrd="0" presId="urn:microsoft.com/office/officeart/2005/8/layout/gear1"/>
    <dgm:cxn modelId="{C6E19AE1-16B9-4ACC-86D4-93716C63D66D}" type="presOf" srcId="{236FC812-747F-4F91-8FB6-2897AFA52290}" destId="{CE9C04D7-5458-4FA7-B60D-D4C538A9C3EF}" srcOrd="0" destOrd="0" presId="urn:microsoft.com/office/officeart/2005/8/layout/gear1"/>
    <dgm:cxn modelId="{5446D1E1-684B-460E-A855-30E1D1812A58}" type="presOf" srcId="{B1643544-4F78-4833-BCA7-63C37DE39AFA}" destId="{D0A5C236-50B3-42F0-A771-DA79730E68EA}" srcOrd="0" destOrd="0" presId="urn:microsoft.com/office/officeart/2005/8/layout/gear1"/>
    <dgm:cxn modelId="{C8766AE9-0CCB-4CC3-ACA1-8B67300C5558}" type="presOf" srcId="{C1B7E346-4013-4355-9AF8-BBB3789F8CB8}" destId="{BC16D738-CFEB-4DEE-87DF-FEF9FD6E168A}" srcOrd="0" destOrd="0" presId="urn:microsoft.com/office/officeart/2005/8/layout/gear1"/>
    <dgm:cxn modelId="{B130E6FE-0A2B-4023-9DF3-4AD8B6F56E5A}" type="presOf" srcId="{CC7211B8-FF0B-4C3E-81F5-F0CAD6B2F2A3}" destId="{1BEFA004-BDA7-49CA-A15C-29AB0B728798}" srcOrd="1" destOrd="0" presId="urn:microsoft.com/office/officeart/2005/8/layout/gear1"/>
    <dgm:cxn modelId="{161834CF-E1D9-440F-B1BD-3E3A02E60394}" type="presParOf" srcId="{BC16D738-CFEB-4DEE-87DF-FEF9FD6E168A}" destId="{47698AF3-4EA4-44B1-8C7E-B381FE630075}" srcOrd="0" destOrd="0" presId="urn:microsoft.com/office/officeart/2005/8/layout/gear1"/>
    <dgm:cxn modelId="{59610296-EE5E-43B8-8F54-1A2FC5208DEA}" type="presParOf" srcId="{BC16D738-CFEB-4DEE-87DF-FEF9FD6E168A}" destId="{320D7886-5AF3-40A2-8C62-59403CDD1C16}" srcOrd="1" destOrd="0" presId="urn:microsoft.com/office/officeart/2005/8/layout/gear1"/>
    <dgm:cxn modelId="{F5A6DF4B-4F8C-4FDF-85CD-D97139FD128C}" type="presParOf" srcId="{BC16D738-CFEB-4DEE-87DF-FEF9FD6E168A}" destId="{E18EC04A-534C-4005-8028-451E736EBE0E}" srcOrd="2" destOrd="0" presId="urn:microsoft.com/office/officeart/2005/8/layout/gear1"/>
    <dgm:cxn modelId="{60C73452-49E5-4D41-B8C3-6BE8ADCD7A0F}" type="presParOf" srcId="{BC16D738-CFEB-4DEE-87DF-FEF9FD6E168A}" destId="{12562F2A-455A-44EE-A3D1-2589722C65B7}" srcOrd="3" destOrd="0" presId="urn:microsoft.com/office/officeart/2005/8/layout/gear1"/>
    <dgm:cxn modelId="{4F621526-0CD4-41B2-83F2-7D4ECF82ACB9}" type="presParOf" srcId="{BC16D738-CFEB-4DEE-87DF-FEF9FD6E168A}" destId="{D54D6484-DE94-4F8E-8209-647DAA1473CA}" srcOrd="4" destOrd="0" presId="urn:microsoft.com/office/officeart/2005/8/layout/gear1"/>
    <dgm:cxn modelId="{CFFBBB6A-5516-4413-9BFA-AD941459C782}" type="presParOf" srcId="{BC16D738-CFEB-4DEE-87DF-FEF9FD6E168A}" destId="{5A82C38F-73A7-4562-B91B-246A0E35A0E1}" srcOrd="5" destOrd="0" presId="urn:microsoft.com/office/officeart/2005/8/layout/gear1"/>
    <dgm:cxn modelId="{C439E01C-85CE-47B4-B612-97ADB11F2DB9}" type="presParOf" srcId="{BC16D738-CFEB-4DEE-87DF-FEF9FD6E168A}" destId="{DE76D357-6B27-4AC1-94A2-D5AC6377BF12}" srcOrd="6" destOrd="0" presId="urn:microsoft.com/office/officeart/2005/8/layout/gear1"/>
    <dgm:cxn modelId="{8B84184D-D688-4CBD-9BEB-93C54FAC817A}" type="presParOf" srcId="{BC16D738-CFEB-4DEE-87DF-FEF9FD6E168A}" destId="{1BEFA004-BDA7-49CA-A15C-29AB0B728798}" srcOrd="7" destOrd="0" presId="urn:microsoft.com/office/officeart/2005/8/layout/gear1"/>
    <dgm:cxn modelId="{D9D378F8-A8AD-4CE1-8A59-FBC310CC3AD6}" type="presParOf" srcId="{BC16D738-CFEB-4DEE-87DF-FEF9FD6E168A}" destId="{A244ABA3-2BA6-439C-AD13-13B42E9F09AD}" srcOrd="8" destOrd="0" presId="urn:microsoft.com/office/officeart/2005/8/layout/gear1"/>
    <dgm:cxn modelId="{BD76FC10-A93E-4229-AB67-879AF67B8E53}" type="presParOf" srcId="{BC16D738-CFEB-4DEE-87DF-FEF9FD6E168A}" destId="{D63AD6AD-1B72-4D62-826B-C3B404953218}" srcOrd="9" destOrd="0" presId="urn:microsoft.com/office/officeart/2005/8/layout/gear1"/>
    <dgm:cxn modelId="{7DA9C080-FA43-4F89-914C-3E4ABA4B7C2C}" type="presParOf" srcId="{BC16D738-CFEB-4DEE-87DF-FEF9FD6E168A}" destId="{D0A5C236-50B3-42F0-A771-DA79730E68EA}" srcOrd="10" destOrd="0" presId="urn:microsoft.com/office/officeart/2005/8/layout/gear1"/>
    <dgm:cxn modelId="{096194A5-ED1A-4B06-BBE2-7DEA707967CD}" type="presParOf" srcId="{BC16D738-CFEB-4DEE-87DF-FEF9FD6E168A}" destId="{CE9C04D7-5458-4FA7-B60D-D4C538A9C3EF}" srcOrd="11" destOrd="0" presId="urn:microsoft.com/office/officeart/2005/8/layout/gear1"/>
    <dgm:cxn modelId="{5C7FBF04-6B93-432E-B816-C2FB8C44C663}" type="presParOf" srcId="{BC16D738-CFEB-4DEE-87DF-FEF9FD6E168A}" destId="{C9BA98CA-C4D0-4AB2-A976-1D6E7AF24217}"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1B7E346-4013-4355-9AF8-BBB3789F8CB8}"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n-US"/>
        </a:p>
      </dgm:t>
    </dgm:pt>
    <dgm:pt modelId="{BF9C47BA-D213-4D18-905C-E5FA766541B5}">
      <dgm:prSet phldrT="[Text]" phldr="0" custT="1"/>
      <dgm:spPr>
        <a:solidFill>
          <a:srgbClr val="782F40"/>
        </a:solidFill>
      </dgm:spPr>
      <dgm:t>
        <a:bodyPr/>
        <a:lstStyle/>
        <a:p>
          <a:pPr rtl="0"/>
          <a:endParaRPr lang="en-US" sz="2400" b="0" i="0">
            <a:latin typeface="+mj-lt"/>
          </a:endParaRPr>
        </a:p>
      </dgm:t>
    </dgm:pt>
    <dgm:pt modelId="{500F94B9-27C8-487D-AD5E-3B6720C99892}" type="parTrans" cxnId="{EA7F1080-018D-4100-BF08-D10433A6E7F2}">
      <dgm:prSet/>
      <dgm:spPr/>
      <dgm:t>
        <a:bodyPr/>
        <a:lstStyle/>
        <a:p>
          <a:endParaRPr lang="en-US"/>
        </a:p>
      </dgm:t>
    </dgm:pt>
    <dgm:pt modelId="{B1643544-4F78-4833-BCA7-63C37DE39AFA}" type="sibTrans" cxnId="{EA7F1080-018D-4100-BF08-D10433A6E7F2}">
      <dgm:prSet/>
      <dgm:spPr/>
      <dgm:t>
        <a:bodyPr/>
        <a:lstStyle/>
        <a:p>
          <a:endParaRPr lang="en-US"/>
        </a:p>
      </dgm:t>
    </dgm:pt>
    <dgm:pt modelId="{BB8CE25F-8AA3-483E-9B39-479FF405AB3C}">
      <dgm:prSet phldrT="[Text]" custT="1"/>
      <dgm:spPr>
        <a:solidFill>
          <a:schemeClr val="bg1">
            <a:lumMod val="65000"/>
          </a:schemeClr>
        </a:solidFill>
      </dgm:spPr>
      <dgm:t>
        <a:bodyPr/>
        <a:lstStyle/>
        <a:p>
          <a:pPr rtl="0"/>
          <a:endParaRPr lang="en-US" sz="1400" b="1">
            <a:latin typeface="+mj-lt"/>
          </a:endParaRPr>
        </a:p>
      </dgm:t>
    </dgm:pt>
    <dgm:pt modelId="{EEDFE3A5-9019-4F49-AAEF-3C68925CA6D7}" type="parTrans" cxnId="{5024E1C1-77D6-4084-BE24-DC7BD1B160D6}">
      <dgm:prSet/>
      <dgm:spPr/>
      <dgm:t>
        <a:bodyPr/>
        <a:lstStyle/>
        <a:p>
          <a:endParaRPr lang="en-US"/>
        </a:p>
      </dgm:t>
    </dgm:pt>
    <dgm:pt modelId="{236FC812-747F-4F91-8FB6-2897AFA52290}" type="sibTrans" cxnId="{5024E1C1-77D6-4084-BE24-DC7BD1B160D6}">
      <dgm:prSet/>
      <dgm:spPr>
        <a:noFill/>
        <a:ln>
          <a:noFill/>
        </a:ln>
      </dgm:spPr>
      <dgm:t>
        <a:bodyPr/>
        <a:lstStyle/>
        <a:p>
          <a:endParaRPr lang="en-US"/>
        </a:p>
      </dgm:t>
    </dgm:pt>
    <dgm:pt modelId="{CC7211B8-FF0B-4C3E-81F5-F0CAD6B2F2A3}">
      <dgm:prSet phldrT="[Text]" phldr="0" custT="1"/>
      <dgm:spPr>
        <a:solidFill>
          <a:schemeClr val="bg2"/>
        </a:solidFill>
      </dgm:spPr>
      <dgm:t>
        <a:bodyPr/>
        <a:lstStyle/>
        <a:p>
          <a:pPr rtl="0"/>
          <a:r>
            <a:rPr lang="en-US" sz="1400" dirty="0">
              <a:solidFill>
                <a:schemeClr val="bg1"/>
              </a:solidFill>
              <a:latin typeface="Arial Black"/>
            </a:rPr>
            <a:t>What is the desired measurement resolution?</a:t>
          </a:r>
          <a:endParaRPr lang="en-US" sz="1400" dirty="0"/>
        </a:p>
      </dgm:t>
    </dgm:pt>
    <dgm:pt modelId="{B806F3A5-1158-4B59-A594-D65E02D8497D}" type="parTrans" cxnId="{A67FF7AE-E8EC-4146-9F5F-B2140DB4F53C}">
      <dgm:prSet/>
      <dgm:spPr/>
      <dgm:t>
        <a:bodyPr/>
        <a:lstStyle/>
        <a:p>
          <a:endParaRPr lang="en-US"/>
        </a:p>
      </dgm:t>
    </dgm:pt>
    <dgm:pt modelId="{7D91817F-E58D-4F34-AE10-F61C1A1578A7}" type="sibTrans" cxnId="{A67FF7AE-E8EC-4146-9F5F-B2140DB4F53C}">
      <dgm:prSet/>
      <dgm:spPr>
        <a:noFill/>
        <a:ln>
          <a:noFill/>
        </a:ln>
      </dgm:spPr>
      <dgm:t>
        <a:bodyPr/>
        <a:lstStyle/>
        <a:p>
          <a:endParaRPr lang="en-US"/>
        </a:p>
      </dgm:t>
    </dgm:pt>
    <dgm:pt modelId="{BC16D738-CFEB-4DEE-87DF-FEF9FD6E168A}" type="pres">
      <dgm:prSet presAssocID="{C1B7E346-4013-4355-9AF8-BBB3789F8CB8}" presName="composite" presStyleCnt="0">
        <dgm:presLayoutVars>
          <dgm:chMax val="3"/>
          <dgm:animLvl val="lvl"/>
          <dgm:resizeHandles val="exact"/>
        </dgm:presLayoutVars>
      </dgm:prSet>
      <dgm:spPr/>
    </dgm:pt>
    <dgm:pt modelId="{47698AF3-4EA4-44B1-8C7E-B381FE630075}" type="pres">
      <dgm:prSet presAssocID="{BF9C47BA-D213-4D18-905C-E5FA766541B5}" presName="gear1" presStyleLbl="node1" presStyleIdx="0" presStyleCnt="3" custAng="414958" custScaleX="164291" custScaleY="154790" custLinFactX="-444" custLinFactNeighborX="-100000" custLinFactNeighborY="-18113">
        <dgm:presLayoutVars>
          <dgm:chMax val="1"/>
          <dgm:bulletEnabled val="1"/>
        </dgm:presLayoutVars>
      </dgm:prSet>
      <dgm:spPr/>
    </dgm:pt>
    <dgm:pt modelId="{320D7886-5AF3-40A2-8C62-59403CDD1C16}" type="pres">
      <dgm:prSet presAssocID="{BF9C47BA-D213-4D18-905C-E5FA766541B5}" presName="gear1srcNode" presStyleLbl="node1" presStyleIdx="0" presStyleCnt="3"/>
      <dgm:spPr/>
    </dgm:pt>
    <dgm:pt modelId="{E18EC04A-534C-4005-8028-451E736EBE0E}" type="pres">
      <dgm:prSet presAssocID="{BF9C47BA-D213-4D18-905C-E5FA766541B5}" presName="gear1dstNode" presStyleLbl="node1" presStyleIdx="0" presStyleCnt="3"/>
      <dgm:spPr/>
    </dgm:pt>
    <dgm:pt modelId="{12562F2A-455A-44EE-A3D1-2589722C65B7}" type="pres">
      <dgm:prSet presAssocID="{BB8CE25F-8AA3-483E-9B39-479FF405AB3C}" presName="gear2" presStyleLbl="node1" presStyleIdx="1" presStyleCnt="3" custAng="20989684" custScaleX="115893" custScaleY="114574" custLinFactNeighborX="87939" custLinFactNeighborY="-59624">
        <dgm:presLayoutVars>
          <dgm:chMax val="1"/>
          <dgm:bulletEnabled val="1"/>
        </dgm:presLayoutVars>
      </dgm:prSet>
      <dgm:spPr/>
    </dgm:pt>
    <dgm:pt modelId="{D54D6484-DE94-4F8E-8209-647DAA1473CA}" type="pres">
      <dgm:prSet presAssocID="{BB8CE25F-8AA3-483E-9B39-479FF405AB3C}" presName="gear2srcNode" presStyleLbl="node1" presStyleIdx="1" presStyleCnt="3"/>
      <dgm:spPr/>
    </dgm:pt>
    <dgm:pt modelId="{5A82C38F-73A7-4562-B91B-246A0E35A0E1}" type="pres">
      <dgm:prSet presAssocID="{BB8CE25F-8AA3-483E-9B39-479FF405AB3C}" presName="gear2dstNode" presStyleLbl="node1" presStyleIdx="1" presStyleCnt="3"/>
      <dgm:spPr/>
    </dgm:pt>
    <dgm:pt modelId="{DE76D357-6B27-4AC1-94A2-D5AC6377BF12}" type="pres">
      <dgm:prSet presAssocID="{CC7211B8-FF0B-4C3E-81F5-F0CAD6B2F2A3}" presName="gear3" presStyleLbl="node1" presStyleIdx="2" presStyleCnt="3" custAng="25904" custScaleX="129493" custScaleY="125780" custLinFactX="14561" custLinFactNeighborX="100000" custLinFactNeighborY="17505"/>
      <dgm:spPr/>
    </dgm:pt>
    <dgm:pt modelId="{1BEFA004-BDA7-49CA-A15C-29AB0B728798}" type="pres">
      <dgm:prSet presAssocID="{CC7211B8-FF0B-4C3E-81F5-F0CAD6B2F2A3}" presName="gear3tx" presStyleLbl="node1" presStyleIdx="2" presStyleCnt="3">
        <dgm:presLayoutVars>
          <dgm:chMax val="1"/>
          <dgm:bulletEnabled val="1"/>
        </dgm:presLayoutVars>
      </dgm:prSet>
      <dgm:spPr/>
    </dgm:pt>
    <dgm:pt modelId="{A244ABA3-2BA6-439C-AD13-13B42E9F09AD}" type="pres">
      <dgm:prSet presAssocID="{CC7211B8-FF0B-4C3E-81F5-F0CAD6B2F2A3}" presName="gear3srcNode" presStyleLbl="node1" presStyleIdx="2" presStyleCnt="3"/>
      <dgm:spPr/>
    </dgm:pt>
    <dgm:pt modelId="{D63AD6AD-1B72-4D62-826B-C3B404953218}" type="pres">
      <dgm:prSet presAssocID="{CC7211B8-FF0B-4C3E-81F5-F0CAD6B2F2A3}" presName="gear3dstNode" presStyleLbl="node1" presStyleIdx="2" presStyleCnt="3"/>
      <dgm:spPr/>
    </dgm:pt>
    <dgm:pt modelId="{D0A5C236-50B3-42F0-A771-DA79730E68EA}" type="pres">
      <dgm:prSet presAssocID="{B1643544-4F78-4833-BCA7-63C37DE39AFA}" presName="connector1" presStyleLbl="sibTrans2D1" presStyleIdx="0" presStyleCnt="3" custAng="21258785" custScaleX="29489" custScaleY="34219" custLinFactNeighborX="67350" custLinFactNeighborY="-72861"/>
      <dgm:spPr/>
    </dgm:pt>
    <dgm:pt modelId="{CE9C04D7-5458-4FA7-B60D-D4C538A9C3EF}" type="pres">
      <dgm:prSet presAssocID="{236FC812-747F-4F91-8FB6-2897AFA52290}" presName="connector2" presStyleLbl="sibTrans2D1" presStyleIdx="1" presStyleCnt="3" custAng="1277950" custFlipVert="1" custFlipHor="1" custScaleX="46249" custScaleY="55048" custLinFactNeighborX="-40304" custLinFactNeighborY="-52999"/>
      <dgm:spPr/>
    </dgm:pt>
    <dgm:pt modelId="{C9BA98CA-C4D0-4AB2-A976-1D6E7AF24217}" type="pres">
      <dgm:prSet presAssocID="{7D91817F-E58D-4F34-AE10-F61C1A1578A7}" presName="connector3" presStyleLbl="sibTrans2D1" presStyleIdx="2" presStyleCnt="3" custScaleX="29464" custScaleY="31558" custLinFactNeighborX="62547" custLinFactNeighborY="-9740"/>
      <dgm:spPr/>
    </dgm:pt>
  </dgm:ptLst>
  <dgm:cxnLst>
    <dgm:cxn modelId="{623B3229-E859-47A3-BA4A-59E2C480F519}" type="presOf" srcId="{CC7211B8-FF0B-4C3E-81F5-F0CAD6B2F2A3}" destId="{D63AD6AD-1B72-4D62-826B-C3B404953218}" srcOrd="3" destOrd="0" presId="urn:microsoft.com/office/officeart/2005/8/layout/gear1"/>
    <dgm:cxn modelId="{5D297B34-8A48-4133-980D-93DADC13DE1F}" type="presOf" srcId="{CC7211B8-FF0B-4C3E-81F5-F0CAD6B2F2A3}" destId="{A244ABA3-2BA6-439C-AD13-13B42E9F09AD}" srcOrd="2" destOrd="0" presId="urn:microsoft.com/office/officeart/2005/8/layout/gear1"/>
    <dgm:cxn modelId="{E85DD278-414E-448D-9EF5-6C907FCF32AF}" type="presOf" srcId="{BF9C47BA-D213-4D18-905C-E5FA766541B5}" destId="{E18EC04A-534C-4005-8028-451E736EBE0E}" srcOrd="2" destOrd="0" presId="urn:microsoft.com/office/officeart/2005/8/layout/gear1"/>
    <dgm:cxn modelId="{75A8167C-6706-4EC0-AD6A-21287C52803A}" type="presOf" srcId="{BB8CE25F-8AA3-483E-9B39-479FF405AB3C}" destId="{12562F2A-455A-44EE-A3D1-2589722C65B7}" srcOrd="0" destOrd="0" presId="urn:microsoft.com/office/officeart/2005/8/layout/gear1"/>
    <dgm:cxn modelId="{A512BD7F-1767-4298-B91A-1B470C1ECB1E}" type="presOf" srcId="{BB8CE25F-8AA3-483E-9B39-479FF405AB3C}" destId="{5A82C38F-73A7-4562-B91B-246A0E35A0E1}" srcOrd="2" destOrd="0" presId="urn:microsoft.com/office/officeart/2005/8/layout/gear1"/>
    <dgm:cxn modelId="{EA7F1080-018D-4100-BF08-D10433A6E7F2}" srcId="{C1B7E346-4013-4355-9AF8-BBB3789F8CB8}" destId="{BF9C47BA-D213-4D18-905C-E5FA766541B5}" srcOrd="0" destOrd="0" parTransId="{500F94B9-27C8-487D-AD5E-3B6720C99892}" sibTransId="{B1643544-4F78-4833-BCA7-63C37DE39AFA}"/>
    <dgm:cxn modelId="{6470F58C-7420-4B7B-83F9-F003DCD549F4}" type="presOf" srcId="{7D91817F-E58D-4F34-AE10-F61C1A1578A7}" destId="{C9BA98CA-C4D0-4AB2-A976-1D6E7AF24217}" srcOrd="0" destOrd="0" presId="urn:microsoft.com/office/officeart/2005/8/layout/gear1"/>
    <dgm:cxn modelId="{5579F58F-E099-40CC-BD0E-0DF264B88095}" type="presOf" srcId="{BF9C47BA-D213-4D18-905C-E5FA766541B5}" destId="{47698AF3-4EA4-44B1-8C7E-B381FE630075}" srcOrd="0" destOrd="0" presId="urn:microsoft.com/office/officeart/2005/8/layout/gear1"/>
    <dgm:cxn modelId="{4F9A48AA-A1B3-49B8-83F6-8AEFAA497901}" type="presOf" srcId="{BB8CE25F-8AA3-483E-9B39-479FF405AB3C}" destId="{D54D6484-DE94-4F8E-8209-647DAA1473CA}" srcOrd="1" destOrd="0" presId="urn:microsoft.com/office/officeart/2005/8/layout/gear1"/>
    <dgm:cxn modelId="{A67FF7AE-E8EC-4146-9F5F-B2140DB4F53C}" srcId="{C1B7E346-4013-4355-9AF8-BBB3789F8CB8}" destId="{CC7211B8-FF0B-4C3E-81F5-F0CAD6B2F2A3}" srcOrd="2" destOrd="0" parTransId="{B806F3A5-1158-4B59-A594-D65E02D8497D}" sibTransId="{7D91817F-E58D-4F34-AE10-F61C1A1578A7}"/>
    <dgm:cxn modelId="{A3358BB2-9D94-4D80-8B68-F2425A375202}" type="presOf" srcId="{BF9C47BA-D213-4D18-905C-E5FA766541B5}" destId="{320D7886-5AF3-40A2-8C62-59403CDD1C16}" srcOrd="1" destOrd="0" presId="urn:microsoft.com/office/officeart/2005/8/layout/gear1"/>
    <dgm:cxn modelId="{5024E1C1-77D6-4084-BE24-DC7BD1B160D6}" srcId="{C1B7E346-4013-4355-9AF8-BBB3789F8CB8}" destId="{BB8CE25F-8AA3-483E-9B39-479FF405AB3C}" srcOrd="1" destOrd="0" parTransId="{EEDFE3A5-9019-4F49-AAEF-3C68925CA6D7}" sibTransId="{236FC812-747F-4F91-8FB6-2897AFA52290}"/>
    <dgm:cxn modelId="{819BAACF-4141-458B-A098-76733B6C5196}" type="presOf" srcId="{CC7211B8-FF0B-4C3E-81F5-F0CAD6B2F2A3}" destId="{DE76D357-6B27-4AC1-94A2-D5AC6377BF12}" srcOrd="0" destOrd="0" presId="urn:microsoft.com/office/officeart/2005/8/layout/gear1"/>
    <dgm:cxn modelId="{C6E19AE1-16B9-4ACC-86D4-93716C63D66D}" type="presOf" srcId="{236FC812-747F-4F91-8FB6-2897AFA52290}" destId="{CE9C04D7-5458-4FA7-B60D-D4C538A9C3EF}" srcOrd="0" destOrd="0" presId="urn:microsoft.com/office/officeart/2005/8/layout/gear1"/>
    <dgm:cxn modelId="{5446D1E1-684B-460E-A855-30E1D1812A58}" type="presOf" srcId="{B1643544-4F78-4833-BCA7-63C37DE39AFA}" destId="{D0A5C236-50B3-42F0-A771-DA79730E68EA}" srcOrd="0" destOrd="0" presId="urn:microsoft.com/office/officeart/2005/8/layout/gear1"/>
    <dgm:cxn modelId="{C8766AE9-0CCB-4CC3-ACA1-8B67300C5558}" type="presOf" srcId="{C1B7E346-4013-4355-9AF8-BBB3789F8CB8}" destId="{BC16D738-CFEB-4DEE-87DF-FEF9FD6E168A}" srcOrd="0" destOrd="0" presId="urn:microsoft.com/office/officeart/2005/8/layout/gear1"/>
    <dgm:cxn modelId="{B130E6FE-0A2B-4023-9DF3-4AD8B6F56E5A}" type="presOf" srcId="{CC7211B8-FF0B-4C3E-81F5-F0CAD6B2F2A3}" destId="{1BEFA004-BDA7-49CA-A15C-29AB0B728798}" srcOrd="1" destOrd="0" presId="urn:microsoft.com/office/officeart/2005/8/layout/gear1"/>
    <dgm:cxn modelId="{161834CF-E1D9-440F-B1BD-3E3A02E60394}" type="presParOf" srcId="{BC16D738-CFEB-4DEE-87DF-FEF9FD6E168A}" destId="{47698AF3-4EA4-44B1-8C7E-B381FE630075}" srcOrd="0" destOrd="0" presId="urn:microsoft.com/office/officeart/2005/8/layout/gear1"/>
    <dgm:cxn modelId="{59610296-EE5E-43B8-8F54-1A2FC5208DEA}" type="presParOf" srcId="{BC16D738-CFEB-4DEE-87DF-FEF9FD6E168A}" destId="{320D7886-5AF3-40A2-8C62-59403CDD1C16}" srcOrd="1" destOrd="0" presId="urn:microsoft.com/office/officeart/2005/8/layout/gear1"/>
    <dgm:cxn modelId="{F5A6DF4B-4F8C-4FDF-85CD-D97139FD128C}" type="presParOf" srcId="{BC16D738-CFEB-4DEE-87DF-FEF9FD6E168A}" destId="{E18EC04A-534C-4005-8028-451E736EBE0E}" srcOrd="2" destOrd="0" presId="urn:microsoft.com/office/officeart/2005/8/layout/gear1"/>
    <dgm:cxn modelId="{60C73452-49E5-4D41-B8C3-6BE8ADCD7A0F}" type="presParOf" srcId="{BC16D738-CFEB-4DEE-87DF-FEF9FD6E168A}" destId="{12562F2A-455A-44EE-A3D1-2589722C65B7}" srcOrd="3" destOrd="0" presId="urn:microsoft.com/office/officeart/2005/8/layout/gear1"/>
    <dgm:cxn modelId="{4F621526-0CD4-41B2-83F2-7D4ECF82ACB9}" type="presParOf" srcId="{BC16D738-CFEB-4DEE-87DF-FEF9FD6E168A}" destId="{D54D6484-DE94-4F8E-8209-647DAA1473CA}" srcOrd="4" destOrd="0" presId="urn:microsoft.com/office/officeart/2005/8/layout/gear1"/>
    <dgm:cxn modelId="{CFFBBB6A-5516-4413-9BFA-AD941459C782}" type="presParOf" srcId="{BC16D738-CFEB-4DEE-87DF-FEF9FD6E168A}" destId="{5A82C38F-73A7-4562-B91B-246A0E35A0E1}" srcOrd="5" destOrd="0" presId="urn:microsoft.com/office/officeart/2005/8/layout/gear1"/>
    <dgm:cxn modelId="{C439E01C-85CE-47B4-B612-97ADB11F2DB9}" type="presParOf" srcId="{BC16D738-CFEB-4DEE-87DF-FEF9FD6E168A}" destId="{DE76D357-6B27-4AC1-94A2-D5AC6377BF12}" srcOrd="6" destOrd="0" presId="urn:microsoft.com/office/officeart/2005/8/layout/gear1"/>
    <dgm:cxn modelId="{8B84184D-D688-4CBD-9BEB-93C54FAC817A}" type="presParOf" srcId="{BC16D738-CFEB-4DEE-87DF-FEF9FD6E168A}" destId="{1BEFA004-BDA7-49CA-A15C-29AB0B728798}" srcOrd="7" destOrd="0" presId="urn:microsoft.com/office/officeart/2005/8/layout/gear1"/>
    <dgm:cxn modelId="{D9D378F8-A8AD-4CE1-8A59-FBC310CC3AD6}" type="presParOf" srcId="{BC16D738-CFEB-4DEE-87DF-FEF9FD6E168A}" destId="{A244ABA3-2BA6-439C-AD13-13B42E9F09AD}" srcOrd="8" destOrd="0" presId="urn:microsoft.com/office/officeart/2005/8/layout/gear1"/>
    <dgm:cxn modelId="{BD76FC10-A93E-4229-AB67-879AF67B8E53}" type="presParOf" srcId="{BC16D738-CFEB-4DEE-87DF-FEF9FD6E168A}" destId="{D63AD6AD-1B72-4D62-826B-C3B404953218}" srcOrd="9" destOrd="0" presId="urn:microsoft.com/office/officeart/2005/8/layout/gear1"/>
    <dgm:cxn modelId="{7DA9C080-FA43-4F89-914C-3E4ABA4B7C2C}" type="presParOf" srcId="{BC16D738-CFEB-4DEE-87DF-FEF9FD6E168A}" destId="{D0A5C236-50B3-42F0-A771-DA79730E68EA}" srcOrd="10" destOrd="0" presId="urn:microsoft.com/office/officeart/2005/8/layout/gear1"/>
    <dgm:cxn modelId="{096194A5-ED1A-4B06-BBE2-7DEA707967CD}" type="presParOf" srcId="{BC16D738-CFEB-4DEE-87DF-FEF9FD6E168A}" destId="{CE9C04D7-5458-4FA7-B60D-D4C538A9C3EF}" srcOrd="11" destOrd="0" presId="urn:microsoft.com/office/officeart/2005/8/layout/gear1"/>
    <dgm:cxn modelId="{5C7FBF04-6B93-432E-B816-C2FB8C44C663}" type="presParOf" srcId="{BC16D738-CFEB-4DEE-87DF-FEF9FD6E168A}" destId="{C9BA98CA-C4D0-4AB2-A976-1D6E7AF24217}"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36BD533-22E1-46EF-8BC1-71711D9465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9E458CF-F322-4087-9DC7-88EC9B81B562}">
      <dgm:prSet phldrT="[Text]"/>
      <dgm:spPr>
        <a:solidFill>
          <a:schemeClr val="bg1">
            <a:lumMod val="65000"/>
          </a:schemeClr>
        </a:solidFill>
        <a:ln>
          <a:solidFill>
            <a:schemeClr val="bg1">
              <a:lumMod val="65000"/>
            </a:schemeClr>
          </a:solidFill>
        </a:ln>
      </dgm:spPr>
      <dgm:t>
        <a:bodyPr/>
        <a:lstStyle/>
        <a:p>
          <a:r>
            <a:rPr lang="en-US"/>
            <a:t>AFM</a:t>
          </a:r>
        </a:p>
      </dgm:t>
    </dgm:pt>
    <dgm:pt modelId="{DAE3D645-69BA-4A29-BA2D-133F80F4A354}" type="parTrans" cxnId="{9A009B25-874F-4D9E-ACBB-71CFA41C10C2}">
      <dgm:prSet/>
      <dgm:spPr/>
      <dgm:t>
        <a:bodyPr/>
        <a:lstStyle/>
        <a:p>
          <a:endParaRPr lang="en-US"/>
        </a:p>
      </dgm:t>
    </dgm:pt>
    <dgm:pt modelId="{8B1D73DA-34C1-4737-8FAA-5970E1090BDF}" type="sibTrans" cxnId="{9A009B25-874F-4D9E-ACBB-71CFA41C10C2}">
      <dgm:prSet/>
      <dgm:spPr/>
      <dgm:t>
        <a:bodyPr/>
        <a:lstStyle/>
        <a:p>
          <a:endParaRPr lang="en-US"/>
        </a:p>
      </dgm:t>
    </dgm:pt>
    <dgm:pt modelId="{3F34A3E2-3613-4442-85F5-4FE91DB798F6}">
      <dgm:prSet phldrT="[Text]"/>
      <dgm:spPr>
        <a:solidFill>
          <a:schemeClr val="bg2">
            <a:lumMod val="75000"/>
          </a:schemeClr>
        </a:solidFill>
        <a:ln>
          <a:solidFill>
            <a:schemeClr val="bg2">
              <a:lumMod val="75000"/>
            </a:schemeClr>
          </a:solidFill>
        </a:ln>
      </dgm:spPr>
      <dgm:t>
        <a:bodyPr/>
        <a:lstStyle/>
        <a:p>
          <a:r>
            <a:rPr lang="en-US"/>
            <a:t>Human Interaction</a:t>
          </a:r>
        </a:p>
      </dgm:t>
    </dgm:pt>
    <dgm:pt modelId="{74A1EF01-AADA-42EA-865A-9AA321A94CBB}" type="parTrans" cxnId="{907183DE-9893-4300-80FB-E32684CA3791}">
      <dgm:prSet/>
      <dgm:spPr>
        <a:solidFill>
          <a:schemeClr val="tx1"/>
        </a:solidFill>
        <a:ln>
          <a:solidFill>
            <a:schemeClr val="tx1"/>
          </a:solidFill>
        </a:ln>
      </dgm:spPr>
      <dgm:t>
        <a:bodyPr/>
        <a:lstStyle/>
        <a:p>
          <a:endParaRPr lang="en-US"/>
        </a:p>
      </dgm:t>
    </dgm:pt>
    <dgm:pt modelId="{D742F2BE-6386-41A1-B28A-6D0E760D7FD1}" type="sibTrans" cxnId="{907183DE-9893-4300-80FB-E32684CA3791}">
      <dgm:prSet/>
      <dgm:spPr/>
      <dgm:t>
        <a:bodyPr/>
        <a:lstStyle/>
        <a:p>
          <a:endParaRPr lang="en-US"/>
        </a:p>
      </dgm:t>
    </dgm:pt>
    <dgm:pt modelId="{855F045D-EA96-4715-8C49-21E2AA197249}">
      <dgm:prSet phldrT="[Text]"/>
      <dgm:spPr>
        <a:solidFill>
          <a:schemeClr val="accent2">
            <a:lumMod val="75000"/>
          </a:schemeClr>
        </a:solidFill>
        <a:ln>
          <a:solidFill>
            <a:schemeClr val="accent2">
              <a:lumMod val="75000"/>
            </a:schemeClr>
          </a:solidFill>
        </a:ln>
      </dgm:spPr>
      <dgm:t>
        <a:bodyPr/>
        <a:lstStyle/>
        <a:p>
          <a:r>
            <a:rPr lang="en-US"/>
            <a:t>System</a:t>
          </a:r>
        </a:p>
      </dgm:t>
    </dgm:pt>
    <dgm:pt modelId="{E8A386D4-7396-4332-B36C-20D2F61F9B8A}" type="parTrans" cxnId="{E05C0FCE-548D-4CAA-BEB5-65AD3096D3FB}">
      <dgm:prSet/>
      <dgm:spPr>
        <a:solidFill>
          <a:schemeClr val="tx1"/>
        </a:solidFill>
        <a:ln>
          <a:solidFill>
            <a:schemeClr val="tx1"/>
          </a:solidFill>
        </a:ln>
      </dgm:spPr>
      <dgm:t>
        <a:bodyPr/>
        <a:lstStyle/>
        <a:p>
          <a:endParaRPr lang="en-US"/>
        </a:p>
      </dgm:t>
    </dgm:pt>
    <dgm:pt modelId="{B6C09803-E0AE-492A-BDDC-BBC0C3F63D8B}" type="sibTrans" cxnId="{E05C0FCE-548D-4CAA-BEB5-65AD3096D3FB}">
      <dgm:prSet/>
      <dgm:spPr/>
      <dgm:t>
        <a:bodyPr/>
        <a:lstStyle/>
        <a:p>
          <a:endParaRPr lang="en-US"/>
        </a:p>
      </dgm:t>
    </dgm:pt>
    <dgm:pt modelId="{994C5B6D-91D3-47F8-981C-E8311A9DB988}">
      <dgm:prSet phldrT="[Text]"/>
      <dgm:spPr>
        <a:solidFill>
          <a:srgbClr val="003B6F"/>
        </a:solidFill>
        <a:ln>
          <a:solidFill>
            <a:schemeClr val="accent6">
              <a:lumMod val="50000"/>
            </a:schemeClr>
          </a:solidFill>
        </a:ln>
      </dgm:spPr>
      <dgm:t>
        <a:bodyPr/>
        <a:lstStyle/>
        <a:p>
          <a:r>
            <a:rPr lang="en-US"/>
            <a:t>Controls</a:t>
          </a:r>
        </a:p>
      </dgm:t>
    </dgm:pt>
    <dgm:pt modelId="{04FC0965-DA77-4C4B-8E22-9DAB1AA81DE7}" type="parTrans" cxnId="{0D3F0526-18B1-42C0-82D7-0D7B3A794A2A}">
      <dgm:prSet/>
      <dgm:spPr>
        <a:solidFill>
          <a:schemeClr val="tx1"/>
        </a:solidFill>
        <a:ln>
          <a:solidFill>
            <a:schemeClr val="tx1"/>
          </a:solidFill>
        </a:ln>
      </dgm:spPr>
      <dgm:t>
        <a:bodyPr/>
        <a:lstStyle/>
        <a:p>
          <a:endParaRPr lang="en-US"/>
        </a:p>
      </dgm:t>
    </dgm:pt>
    <dgm:pt modelId="{B6F299F9-06EF-484D-8E98-6E898C8175B1}" type="sibTrans" cxnId="{0D3F0526-18B1-42C0-82D7-0D7B3A794A2A}">
      <dgm:prSet/>
      <dgm:spPr/>
      <dgm:t>
        <a:bodyPr/>
        <a:lstStyle/>
        <a:p>
          <a:endParaRPr lang="en-US"/>
        </a:p>
      </dgm:t>
    </dgm:pt>
    <dgm:pt modelId="{59B23A7E-748C-435E-A75C-DFF97DF7B12F}" type="pres">
      <dgm:prSet presAssocID="{936BD533-22E1-46EF-8BC1-71711D94657D}" presName="hierChild1" presStyleCnt="0">
        <dgm:presLayoutVars>
          <dgm:orgChart val="1"/>
          <dgm:chPref val="1"/>
          <dgm:dir/>
          <dgm:animOne val="branch"/>
          <dgm:animLvl val="lvl"/>
          <dgm:resizeHandles/>
        </dgm:presLayoutVars>
      </dgm:prSet>
      <dgm:spPr/>
    </dgm:pt>
    <dgm:pt modelId="{DA55100F-06AF-4442-9B6A-5D39C8178FFB}" type="pres">
      <dgm:prSet presAssocID="{C9E458CF-F322-4087-9DC7-88EC9B81B562}" presName="hierRoot1" presStyleCnt="0">
        <dgm:presLayoutVars>
          <dgm:hierBranch val="init"/>
        </dgm:presLayoutVars>
      </dgm:prSet>
      <dgm:spPr/>
    </dgm:pt>
    <dgm:pt modelId="{1E4C0FBB-E744-4D89-AA2C-4F2AC5865E73}" type="pres">
      <dgm:prSet presAssocID="{C9E458CF-F322-4087-9DC7-88EC9B81B562}" presName="rootComposite1" presStyleCnt="0"/>
      <dgm:spPr/>
    </dgm:pt>
    <dgm:pt modelId="{5B004490-2F89-45F4-A333-8EF6F43B883F}" type="pres">
      <dgm:prSet presAssocID="{C9E458CF-F322-4087-9DC7-88EC9B81B562}" presName="rootText1" presStyleLbl="node0" presStyleIdx="0" presStyleCnt="1">
        <dgm:presLayoutVars>
          <dgm:chPref val="3"/>
        </dgm:presLayoutVars>
      </dgm:prSet>
      <dgm:spPr/>
    </dgm:pt>
    <dgm:pt modelId="{7C0F2A72-0EEE-4E75-A3BE-86640D9B5DDB}" type="pres">
      <dgm:prSet presAssocID="{C9E458CF-F322-4087-9DC7-88EC9B81B562}" presName="rootConnector1" presStyleLbl="node1" presStyleIdx="0" presStyleCnt="0"/>
      <dgm:spPr/>
    </dgm:pt>
    <dgm:pt modelId="{42177405-6466-473A-B775-FB96BD3B1652}" type="pres">
      <dgm:prSet presAssocID="{C9E458CF-F322-4087-9DC7-88EC9B81B562}" presName="hierChild2" presStyleCnt="0"/>
      <dgm:spPr/>
    </dgm:pt>
    <dgm:pt modelId="{19110703-4CF1-4653-BDDC-68AD94F86A74}" type="pres">
      <dgm:prSet presAssocID="{74A1EF01-AADA-42EA-865A-9AA321A94CBB}" presName="Name37" presStyleLbl="parChTrans1D2" presStyleIdx="0" presStyleCnt="3"/>
      <dgm:spPr/>
    </dgm:pt>
    <dgm:pt modelId="{14514DC2-55B5-4B86-8662-2D22EBD81A61}" type="pres">
      <dgm:prSet presAssocID="{3F34A3E2-3613-4442-85F5-4FE91DB798F6}" presName="hierRoot2" presStyleCnt="0">
        <dgm:presLayoutVars>
          <dgm:hierBranch val="init"/>
        </dgm:presLayoutVars>
      </dgm:prSet>
      <dgm:spPr/>
    </dgm:pt>
    <dgm:pt modelId="{0E3FE7AB-55BD-439D-90E5-961F9521DBE0}" type="pres">
      <dgm:prSet presAssocID="{3F34A3E2-3613-4442-85F5-4FE91DB798F6}" presName="rootComposite" presStyleCnt="0"/>
      <dgm:spPr/>
    </dgm:pt>
    <dgm:pt modelId="{0B16C43C-10F9-44F2-ABA3-CA4EE684E3C3}" type="pres">
      <dgm:prSet presAssocID="{3F34A3E2-3613-4442-85F5-4FE91DB798F6}" presName="rootText" presStyleLbl="node2" presStyleIdx="0" presStyleCnt="3" custLinFactNeighborX="0" custLinFactNeighborY="4062">
        <dgm:presLayoutVars>
          <dgm:chPref val="3"/>
        </dgm:presLayoutVars>
      </dgm:prSet>
      <dgm:spPr/>
    </dgm:pt>
    <dgm:pt modelId="{80142FAC-0EF4-4F68-B512-553A5C319D8D}" type="pres">
      <dgm:prSet presAssocID="{3F34A3E2-3613-4442-85F5-4FE91DB798F6}" presName="rootConnector" presStyleLbl="node2" presStyleIdx="0" presStyleCnt="3"/>
      <dgm:spPr/>
    </dgm:pt>
    <dgm:pt modelId="{BDC0CB9C-D150-4C6A-9834-FFD3536F52D8}" type="pres">
      <dgm:prSet presAssocID="{3F34A3E2-3613-4442-85F5-4FE91DB798F6}" presName="hierChild4" presStyleCnt="0"/>
      <dgm:spPr/>
    </dgm:pt>
    <dgm:pt modelId="{2BA1E617-B483-4D77-9AEA-A8A358597028}" type="pres">
      <dgm:prSet presAssocID="{3F34A3E2-3613-4442-85F5-4FE91DB798F6}" presName="hierChild5" presStyleCnt="0"/>
      <dgm:spPr/>
    </dgm:pt>
    <dgm:pt modelId="{D29C0C0B-328E-4F11-99C7-43D989A4C823}" type="pres">
      <dgm:prSet presAssocID="{E8A386D4-7396-4332-B36C-20D2F61F9B8A}" presName="Name37" presStyleLbl="parChTrans1D2" presStyleIdx="1" presStyleCnt="3"/>
      <dgm:spPr/>
    </dgm:pt>
    <dgm:pt modelId="{DC2448DC-CA2D-4D5F-AE6C-32A2E2D87BC1}" type="pres">
      <dgm:prSet presAssocID="{855F045D-EA96-4715-8C49-21E2AA197249}" presName="hierRoot2" presStyleCnt="0">
        <dgm:presLayoutVars>
          <dgm:hierBranch val="init"/>
        </dgm:presLayoutVars>
      </dgm:prSet>
      <dgm:spPr/>
    </dgm:pt>
    <dgm:pt modelId="{6244CA08-471C-486D-B39D-F889779B6886}" type="pres">
      <dgm:prSet presAssocID="{855F045D-EA96-4715-8C49-21E2AA197249}" presName="rootComposite" presStyleCnt="0"/>
      <dgm:spPr/>
    </dgm:pt>
    <dgm:pt modelId="{53897B4D-22DA-4E7E-8D5A-3372A61BDA5A}" type="pres">
      <dgm:prSet presAssocID="{855F045D-EA96-4715-8C49-21E2AA197249}" presName="rootText" presStyleLbl="node2" presStyleIdx="1" presStyleCnt="3" custLinFactNeighborX="23" custLinFactNeighborY="2715">
        <dgm:presLayoutVars>
          <dgm:chPref val="3"/>
        </dgm:presLayoutVars>
      </dgm:prSet>
      <dgm:spPr/>
    </dgm:pt>
    <dgm:pt modelId="{11C985F7-9DB6-43CC-950D-2126DFE32A32}" type="pres">
      <dgm:prSet presAssocID="{855F045D-EA96-4715-8C49-21E2AA197249}" presName="rootConnector" presStyleLbl="node2" presStyleIdx="1" presStyleCnt="3"/>
      <dgm:spPr/>
    </dgm:pt>
    <dgm:pt modelId="{6C440616-6E47-4801-B690-13F029C4A904}" type="pres">
      <dgm:prSet presAssocID="{855F045D-EA96-4715-8C49-21E2AA197249}" presName="hierChild4" presStyleCnt="0"/>
      <dgm:spPr/>
    </dgm:pt>
    <dgm:pt modelId="{0DA41D9C-18AC-4621-9022-C340D4B287F4}" type="pres">
      <dgm:prSet presAssocID="{855F045D-EA96-4715-8C49-21E2AA197249}" presName="hierChild5" presStyleCnt="0"/>
      <dgm:spPr/>
    </dgm:pt>
    <dgm:pt modelId="{7E244996-3BDA-439E-AC6E-BAE250D7D51A}" type="pres">
      <dgm:prSet presAssocID="{04FC0965-DA77-4C4B-8E22-9DAB1AA81DE7}" presName="Name37" presStyleLbl="parChTrans1D2" presStyleIdx="2" presStyleCnt="3"/>
      <dgm:spPr/>
    </dgm:pt>
    <dgm:pt modelId="{0E0875F7-09AA-487A-ADA7-DE146908FC72}" type="pres">
      <dgm:prSet presAssocID="{994C5B6D-91D3-47F8-981C-E8311A9DB988}" presName="hierRoot2" presStyleCnt="0">
        <dgm:presLayoutVars>
          <dgm:hierBranch val="init"/>
        </dgm:presLayoutVars>
      </dgm:prSet>
      <dgm:spPr/>
    </dgm:pt>
    <dgm:pt modelId="{3297EA1E-BF2F-4300-8DEF-D84E307EAF00}" type="pres">
      <dgm:prSet presAssocID="{994C5B6D-91D3-47F8-981C-E8311A9DB988}" presName="rootComposite" presStyleCnt="0"/>
      <dgm:spPr/>
    </dgm:pt>
    <dgm:pt modelId="{3D6F98DE-7A71-4E35-AEDE-C009D80BA642}" type="pres">
      <dgm:prSet presAssocID="{994C5B6D-91D3-47F8-981C-E8311A9DB988}" presName="rootText" presStyleLbl="node2" presStyleIdx="2" presStyleCnt="3" custLinFactNeighborX="23" custLinFactNeighborY="4070">
        <dgm:presLayoutVars>
          <dgm:chPref val="3"/>
        </dgm:presLayoutVars>
      </dgm:prSet>
      <dgm:spPr/>
    </dgm:pt>
    <dgm:pt modelId="{5066C48F-EA0E-40AE-87EA-617F65C3B10F}" type="pres">
      <dgm:prSet presAssocID="{994C5B6D-91D3-47F8-981C-E8311A9DB988}" presName="rootConnector" presStyleLbl="node2" presStyleIdx="2" presStyleCnt="3"/>
      <dgm:spPr/>
    </dgm:pt>
    <dgm:pt modelId="{46F31865-B7C7-4CFB-95C5-1390946D1268}" type="pres">
      <dgm:prSet presAssocID="{994C5B6D-91D3-47F8-981C-E8311A9DB988}" presName="hierChild4" presStyleCnt="0"/>
      <dgm:spPr/>
    </dgm:pt>
    <dgm:pt modelId="{9E2F6C02-D479-4899-8AD8-AB311A90D3DC}" type="pres">
      <dgm:prSet presAssocID="{994C5B6D-91D3-47F8-981C-E8311A9DB988}" presName="hierChild5" presStyleCnt="0"/>
      <dgm:spPr/>
    </dgm:pt>
    <dgm:pt modelId="{E8227060-F7AE-47C9-B8F1-E7AD097C1B3E}" type="pres">
      <dgm:prSet presAssocID="{C9E458CF-F322-4087-9DC7-88EC9B81B562}" presName="hierChild3" presStyleCnt="0"/>
      <dgm:spPr/>
    </dgm:pt>
  </dgm:ptLst>
  <dgm:cxnLst>
    <dgm:cxn modelId="{6F79DF17-3606-4ECD-BEA4-01CF92EC2260}" type="presOf" srcId="{855F045D-EA96-4715-8C49-21E2AA197249}" destId="{11C985F7-9DB6-43CC-950D-2126DFE32A32}" srcOrd="1" destOrd="0" presId="urn:microsoft.com/office/officeart/2005/8/layout/orgChart1"/>
    <dgm:cxn modelId="{9A009B25-874F-4D9E-ACBB-71CFA41C10C2}" srcId="{936BD533-22E1-46EF-8BC1-71711D94657D}" destId="{C9E458CF-F322-4087-9DC7-88EC9B81B562}" srcOrd="0" destOrd="0" parTransId="{DAE3D645-69BA-4A29-BA2D-133F80F4A354}" sibTransId="{8B1D73DA-34C1-4737-8FAA-5970E1090BDF}"/>
    <dgm:cxn modelId="{7E1CA425-2F96-463F-8956-B0AEEBD806B4}" type="presOf" srcId="{994C5B6D-91D3-47F8-981C-E8311A9DB988}" destId="{5066C48F-EA0E-40AE-87EA-617F65C3B10F}" srcOrd="1" destOrd="0" presId="urn:microsoft.com/office/officeart/2005/8/layout/orgChart1"/>
    <dgm:cxn modelId="{0D3F0526-18B1-42C0-82D7-0D7B3A794A2A}" srcId="{C9E458CF-F322-4087-9DC7-88EC9B81B562}" destId="{994C5B6D-91D3-47F8-981C-E8311A9DB988}" srcOrd="2" destOrd="0" parTransId="{04FC0965-DA77-4C4B-8E22-9DAB1AA81DE7}" sibTransId="{B6F299F9-06EF-484D-8E98-6E898C8175B1}"/>
    <dgm:cxn modelId="{19252162-4193-427B-BF19-B66FBDA44BBA}" type="presOf" srcId="{C9E458CF-F322-4087-9DC7-88EC9B81B562}" destId="{7C0F2A72-0EEE-4E75-A3BE-86640D9B5DDB}" srcOrd="1" destOrd="0" presId="urn:microsoft.com/office/officeart/2005/8/layout/orgChart1"/>
    <dgm:cxn modelId="{2ACBAA66-15E8-4027-8BD5-BE10A4A24BD9}" type="presOf" srcId="{855F045D-EA96-4715-8C49-21E2AA197249}" destId="{53897B4D-22DA-4E7E-8D5A-3372A61BDA5A}" srcOrd="0" destOrd="0" presId="urn:microsoft.com/office/officeart/2005/8/layout/orgChart1"/>
    <dgm:cxn modelId="{E846634A-182E-4E28-A788-CF5B427C4A35}" type="presOf" srcId="{74A1EF01-AADA-42EA-865A-9AA321A94CBB}" destId="{19110703-4CF1-4653-BDDC-68AD94F86A74}" srcOrd="0" destOrd="0" presId="urn:microsoft.com/office/officeart/2005/8/layout/orgChart1"/>
    <dgm:cxn modelId="{8AE11B8C-A785-4CB7-8F78-37516F5B0120}" type="presOf" srcId="{994C5B6D-91D3-47F8-981C-E8311A9DB988}" destId="{3D6F98DE-7A71-4E35-AEDE-C009D80BA642}" srcOrd="0" destOrd="0" presId="urn:microsoft.com/office/officeart/2005/8/layout/orgChart1"/>
    <dgm:cxn modelId="{3B435E92-97F4-43AD-9B7C-D63FD11D6920}" type="presOf" srcId="{C9E458CF-F322-4087-9DC7-88EC9B81B562}" destId="{5B004490-2F89-45F4-A333-8EF6F43B883F}" srcOrd="0" destOrd="0" presId="urn:microsoft.com/office/officeart/2005/8/layout/orgChart1"/>
    <dgm:cxn modelId="{9018669E-D89F-474F-822F-D97376EBE7AB}" type="presOf" srcId="{936BD533-22E1-46EF-8BC1-71711D94657D}" destId="{59B23A7E-748C-435E-A75C-DFF97DF7B12F}" srcOrd="0" destOrd="0" presId="urn:microsoft.com/office/officeart/2005/8/layout/orgChart1"/>
    <dgm:cxn modelId="{FB37FBBC-672E-4E83-BD19-AF3BFC5CD7DF}" type="presOf" srcId="{3F34A3E2-3613-4442-85F5-4FE91DB798F6}" destId="{0B16C43C-10F9-44F2-ABA3-CA4EE684E3C3}" srcOrd="0" destOrd="0" presId="urn:microsoft.com/office/officeart/2005/8/layout/orgChart1"/>
    <dgm:cxn modelId="{E05C0FCE-548D-4CAA-BEB5-65AD3096D3FB}" srcId="{C9E458CF-F322-4087-9DC7-88EC9B81B562}" destId="{855F045D-EA96-4715-8C49-21E2AA197249}" srcOrd="1" destOrd="0" parTransId="{E8A386D4-7396-4332-B36C-20D2F61F9B8A}" sibTransId="{B6C09803-E0AE-492A-BDDC-BBC0C3F63D8B}"/>
    <dgm:cxn modelId="{F2A0D8D4-C3C8-4D33-8217-4CF03A2F48EA}" type="presOf" srcId="{E8A386D4-7396-4332-B36C-20D2F61F9B8A}" destId="{D29C0C0B-328E-4F11-99C7-43D989A4C823}" srcOrd="0" destOrd="0" presId="urn:microsoft.com/office/officeart/2005/8/layout/orgChart1"/>
    <dgm:cxn modelId="{17E222DC-780B-4344-98D7-7229981727C4}" type="presOf" srcId="{3F34A3E2-3613-4442-85F5-4FE91DB798F6}" destId="{80142FAC-0EF4-4F68-B512-553A5C319D8D}" srcOrd="1" destOrd="0" presId="urn:microsoft.com/office/officeart/2005/8/layout/orgChart1"/>
    <dgm:cxn modelId="{907183DE-9893-4300-80FB-E32684CA3791}" srcId="{C9E458CF-F322-4087-9DC7-88EC9B81B562}" destId="{3F34A3E2-3613-4442-85F5-4FE91DB798F6}" srcOrd="0" destOrd="0" parTransId="{74A1EF01-AADA-42EA-865A-9AA321A94CBB}" sibTransId="{D742F2BE-6386-41A1-B28A-6D0E760D7FD1}"/>
    <dgm:cxn modelId="{9A5C96F2-016C-46A8-AF4A-D7530E431997}" type="presOf" srcId="{04FC0965-DA77-4C4B-8E22-9DAB1AA81DE7}" destId="{7E244996-3BDA-439E-AC6E-BAE250D7D51A}" srcOrd="0" destOrd="0" presId="urn:microsoft.com/office/officeart/2005/8/layout/orgChart1"/>
    <dgm:cxn modelId="{AA2A43A6-A3B0-4BB4-8259-28BDC6AD7525}" type="presParOf" srcId="{59B23A7E-748C-435E-A75C-DFF97DF7B12F}" destId="{DA55100F-06AF-4442-9B6A-5D39C8178FFB}" srcOrd="0" destOrd="0" presId="urn:microsoft.com/office/officeart/2005/8/layout/orgChart1"/>
    <dgm:cxn modelId="{8BF81764-E2C8-492C-979B-A5F008373EBC}" type="presParOf" srcId="{DA55100F-06AF-4442-9B6A-5D39C8178FFB}" destId="{1E4C0FBB-E744-4D89-AA2C-4F2AC5865E73}" srcOrd="0" destOrd="0" presId="urn:microsoft.com/office/officeart/2005/8/layout/orgChart1"/>
    <dgm:cxn modelId="{855E2364-8038-4E90-BF4F-FE413DFC417F}" type="presParOf" srcId="{1E4C0FBB-E744-4D89-AA2C-4F2AC5865E73}" destId="{5B004490-2F89-45F4-A333-8EF6F43B883F}" srcOrd="0" destOrd="0" presId="urn:microsoft.com/office/officeart/2005/8/layout/orgChart1"/>
    <dgm:cxn modelId="{AB9E2BED-F323-44DA-BAC1-47C477F99BD8}" type="presParOf" srcId="{1E4C0FBB-E744-4D89-AA2C-4F2AC5865E73}" destId="{7C0F2A72-0EEE-4E75-A3BE-86640D9B5DDB}" srcOrd="1" destOrd="0" presId="urn:microsoft.com/office/officeart/2005/8/layout/orgChart1"/>
    <dgm:cxn modelId="{E4B7C064-F77E-4B19-BFB3-17A0D368618B}" type="presParOf" srcId="{DA55100F-06AF-4442-9B6A-5D39C8178FFB}" destId="{42177405-6466-473A-B775-FB96BD3B1652}" srcOrd="1" destOrd="0" presId="urn:microsoft.com/office/officeart/2005/8/layout/orgChart1"/>
    <dgm:cxn modelId="{EAF9D217-E9C9-4D2B-8B35-39C60473D058}" type="presParOf" srcId="{42177405-6466-473A-B775-FB96BD3B1652}" destId="{19110703-4CF1-4653-BDDC-68AD94F86A74}" srcOrd="0" destOrd="0" presId="urn:microsoft.com/office/officeart/2005/8/layout/orgChart1"/>
    <dgm:cxn modelId="{E8319D88-9A7B-43FE-B955-4CA34B07B71C}" type="presParOf" srcId="{42177405-6466-473A-B775-FB96BD3B1652}" destId="{14514DC2-55B5-4B86-8662-2D22EBD81A61}" srcOrd="1" destOrd="0" presId="urn:microsoft.com/office/officeart/2005/8/layout/orgChart1"/>
    <dgm:cxn modelId="{71311ADB-6010-47C3-8878-0A0BC3CB1389}" type="presParOf" srcId="{14514DC2-55B5-4B86-8662-2D22EBD81A61}" destId="{0E3FE7AB-55BD-439D-90E5-961F9521DBE0}" srcOrd="0" destOrd="0" presId="urn:microsoft.com/office/officeart/2005/8/layout/orgChart1"/>
    <dgm:cxn modelId="{C74106F5-1C6A-423B-932D-15CB2F26D290}" type="presParOf" srcId="{0E3FE7AB-55BD-439D-90E5-961F9521DBE0}" destId="{0B16C43C-10F9-44F2-ABA3-CA4EE684E3C3}" srcOrd="0" destOrd="0" presId="urn:microsoft.com/office/officeart/2005/8/layout/orgChart1"/>
    <dgm:cxn modelId="{036CDF26-526E-4775-88F4-9693B1BA3151}" type="presParOf" srcId="{0E3FE7AB-55BD-439D-90E5-961F9521DBE0}" destId="{80142FAC-0EF4-4F68-B512-553A5C319D8D}" srcOrd="1" destOrd="0" presId="urn:microsoft.com/office/officeart/2005/8/layout/orgChart1"/>
    <dgm:cxn modelId="{1CEBA889-A740-4A1C-96A0-F121C3EC7795}" type="presParOf" srcId="{14514DC2-55B5-4B86-8662-2D22EBD81A61}" destId="{BDC0CB9C-D150-4C6A-9834-FFD3536F52D8}" srcOrd="1" destOrd="0" presId="urn:microsoft.com/office/officeart/2005/8/layout/orgChart1"/>
    <dgm:cxn modelId="{6E0C4401-A023-44B8-BB37-0CDDC2AE889B}" type="presParOf" srcId="{14514DC2-55B5-4B86-8662-2D22EBD81A61}" destId="{2BA1E617-B483-4D77-9AEA-A8A358597028}" srcOrd="2" destOrd="0" presId="urn:microsoft.com/office/officeart/2005/8/layout/orgChart1"/>
    <dgm:cxn modelId="{F019F74B-0E11-4FBF-99C5-7D9E336DC801}" type="presParOf" srcId="{42177405-6466-473A-B775-FB96BD3B1652}" destId="{D29C0C0B-328E-4F11-99C7-43D989A4C823}" srcOrd="2" destOrd="0" presId="urn:microsoft.com/office/officeart/2005/8/layout/orgChart1"/>
    <dgm:cxn modelId="{48E6161F-2660-4CAD-A40C-A90487F24F75}" type="presParOf" srcId="{42177405-6466-473A-B775-FB96BD3B1652}" destId="{DC2448DC-CA2D-4D5F-AE6C-32A2E2D87BC1}" srcOrd="3" destOrd="0" presId="urn:microsoft.com/office/officeart/2005/8/layout/orgChart1"/>
    <dgm:cxn modelId="{F0D9954F-88AE-4029-8767-0280C51B201F}" type="presParOf" srcId="{DC2448DC-CA2D-4D5F-AE6C-32A2E2D87BC1}" destId="{6244CA08-471C-486D-B39D-F889779B6886}" srcOrd="0" destOrd="0" presId="urn:microsoft.com/office/officeart/2005/8/layout/orgChart1"/>
    <dgm:cxn modelId="{FFAB8A06-5878-4E76-8B06-0F44236A5D98}" type="presParOf" srcId="{6244CA08-471C-486D-B39D-F889779B6886}" destId="{53897B4D-22DA-4E7E-8D5A-3372A61BDA5A}" srcOrd="0" destOrd="0" presId="urn:microsoft.com/office/officeart/2005/8/layout/orgChart1"/>
    <dgm:cxn modelId="{E2677FF8-D73A-4E45-B83F-2CD76DCA0179}" type="presParOf" srcId="{6244CA08-471C-486D-B39D-F889779B6886}" destId="{11C985F7-9DB6-43CC-950D-2126DFE32A32}" srcOrd="1" destOrd="0" presId="urn:microsoft.com/office/officeart/2005/8/layout/orgChart1"/>
    <dgm:cxn modelId="{738D9C49-9C45-44DB-9395-42A46498F0E3}" type="presParOf" srcId="{DC2448DC-CA2D-4D5F-AE6C-32A2E2D87BC1}" destId="{6C440616-6E47-4801-B690-13F029C4A904}" srcOrd="1" destOrd="0" presId="urn:microsoft.com/office/officeart/2005/8/layout/orgChart1"/>
    <dgm:cxn modelId="{41DF82FF-88B0-46B0-9E4E-44237F82217B}" type="presParOf" srcId="{DC2448DC-CA2D-4D5F-AE6C-32A2E2D87BC1}" destId="{0DA41D9C-18AC-4621-9022-C340D4B287F4}" srcOrd="2" destOrd="0" presId="urn:microsoft.com/office/officeart/2005/8/layout/orgChart1"/>
    <dgm:cxn modelId="{B5847169-4344-442F-91AF-B17A22B8D7C8}" type="presParOf" srcId="{42177405-6466-473A-B775-FB96BD3B1652}" destId="{7E244996-3BDA-439E-AC6E-BAE250D7D51A}" srcOrd="4" destOrd="0" presId="urn:microsoft.com/office/officeart/2005/8/layout/orgChart1"/>
    <dgm:cxn modelId="{F5959E2F-5D2B-453D-B1AD-5945D11F98E5}" type="presParOf" srcId="{42177405-6466-473A-B775-FB96BD3B1652}" destId="{0E0875F7-09AA-487A-ADA7-DE146908FC72}" srcOrd="5" destOrd="0" presId="urn:microsoft.com/office/officeart/2005/8/layout/orgChart1"/>
    <dgm:cxn modelId="{21C4CF5A-3936-45E2-8241-995EA4C9E8EF}" type="presParOf" srcId="{0E0875F7-09AA-487A-ADA7-DE146908FC72}" destId="{3297EA1E-BF2F-4300-8DEF-D84E307EAF00}" srcOrd="0" destOrd="0" presId="urn:microsoft.com/office/officeart/2005/8/layout/orgChart1"/>
    <dgm:cxn modelId="{F5C6B323-FA39-4B6B-8CD1-F38BAB171558}" type="presParOf" srcId="{3297EA1E-BF2F-4300-8DEF-D84E307EAF00}" destId="{3D6F98DE-7A71-4E35-AEDE-C009D80BA642}" srcOrd="0" destOrd="0" presId="urn:microsoft.com/office/officeart/2005/8/layout/orgChart1"/>
    <dgm:cxn modelId="{C5DFFD27-9805-42BE-BBC4-9331CC86F49D}" type="presParOf" srcId="{3297EA1E-BF2F-4300-8DEF-D84E307EAF00}" destId="{5066C48F-EA0E-40AE-87EA-617F65C3B10F}" srcOrd="1" destOrd="0" presId="urn:microsoft.com/office/officeart/2005/8/layout/orgChart1"/>
    <dgm:cxn modelId="{21FF8FD9-BF53-4BD9-86CA-8E18E7A7414C}" type="presParOf" srcId="{0E0875F7-09AA-487A-ADA7-DE146908FC72}" destId="{46F31865-B7C7-4CFB-95C5-1390946D1268}" srcOrd="1" destOrd="0" presId="urn:microsoft.com/office/officeart/2005/8/layout/orgChart1"/>
    <dgm:cxn modelId="{6155A5DA-9C94-44A2-9B82-1F9AC479FCFE}" type="presParOf" srcId="{0E0875F7-09AA-487A-ADA7-DE146908FC72}" destId="{9E2F6C02-D479-4899-8AD8-AB311A90D3DC}" srcOrd="2" destOrd="0" presId="urn:microsoft.com/office/officeart/2005/8/layout/orgChart1"/>
    <dgm:cxn modelId="{FDC6E2C5-F7C2-42F2-AB28-52D1EDAFFB98}" type="presParOf" srcId="{DA55100F-06AF-4442-9B6A-5D39C8178FFB}" destId="{E8227060-F7AE-47C9-B8F1-E7AD097C1B3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a:noFill/>
      </dgm:spPr>
      <dgm:t>
        <a:bodyPr/>
        <a:lstStyle/>
        <a:p>
          <a:r>
            <a:rPr lang="en-US">
              <a:solidFill>
                <a:schemeClr val="bg2"/>
              </a:solidFill>
              <a:latin typeface="+mj-lt"/>
            </a:rPr>
            <a:t>Automated</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bg1">
                  <a:lumMod val="75000"/>
                </a:schemeClr>
              </a:solidFill>
              <a:latin typeface="+mj-lt"/>
            </a:rPr>
            <a:t>Consistent</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bg1">
                  <a:lumMod val="75000"/>
                </a:schemeClr>
              </a:solidFill>
              <a:latin typeface="+mj-lt"/>
            </a:rPr>
            <a:t>Adaptable</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bg1">
                  <a:lumMod val="75000"/>
                </a:schemeClr>
              </a:solidFill>
              <a:latin typeface="+mj-lt"/>
            </a:rPr>
            <a:t>Accurate</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2"/>
        </a:solidFill>
        <a:ln>
          <a:solidFill>
            <a:schemeClr val="bg2"/>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1">
            <a:lumMod val="65000"/>
          </a:schemeClr>
        </a:solidFill>
        <a:ln>
          <a:solidFill>
            <a:schemeClr val="bg1">
              <a:lumMod val="65000"/>
            </a:schemeClr>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1">
            <a:lumMod val="65000"/>
          </a:schemeClr>
        </a:solidFill>
        <a:ln>
          <a:solidFill>
            <a:schemeClr val="bg1">
              <a:lumMod val="65000"/>
            </a:schemeClr>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1">
            <a:lumMod val="65000"/>
          </a:schemeClr>
        </a:solidFill>
        <a:ln>
          <a:solidFill>
            <a:schemeClr val="bg1">
              <a:lumMod val="65000"/>
            </a:schemeClr>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36BD533-22E1-46EF-8BC1-71711D9465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F34A3E2-3613-4442-85F5-4FE91DB798F6}">
      <dgm:prSet phldrT="[Text]"/>
      <dgm:spPr>
        <a:solidFill>
          <a:schemeClr val="bg2">
            <a:lumMod val="75000"/>
          </a:schemeClr>
        </a:solidFill>
        <a:ln>
          <a:solidFill>
            <a:schemeClr val="bg2">
              <a:lumMod val="75000"/>
            </a:schemeClr>
          </a:solidFill>
        </a:ln>
      </dgm:spPr>
      <dgm:t>
        <a:bodyPr/>
        <a:lstStyle/>
        <a:p>
          <a:pPr algn="ctr"/>
          <a:r>
            <a:rPr lang="en-US"/>
            <a:t>Human Interaction</a:t>
          </a:r>
        </a:p>
      </dgm:t>
    </dgm:pt>
    <dgm:pt modelId="{74A1EF01-AADA-42EA-865A-9AA321A94CBB}" type="parTrans" cxnId="{907183DE-9893-4300-80FB-E32684CA3791}">
      <dgm:prSet/>
      <dgm:spPr/>
      <dgm:t>
        <a:bodyPr/>
        <a:lstStyle/>
        <a:p>
          <a:pPr algn="ctr"/>
          <a:endParaRPr lang="en-US"/>
        </a:p>
      </dgm:t>
    </dgm:pt>
    <dgm:pt modelId="{D742F2BE-6386-41A1-B28A-6D0E760D7FD1}" type="sibTrans" cxnId="{907183DE-9893-4300-80FB-E32684CA3791}">
      <dgm:prSet/>
      <dgm:spPr/>
      <dgm:t>
        <a:bodyPr/>
        <a:lstStyle/>
        <a:p>
          <a:pPr algn="ctr"/>
          <a:endParaRPr lang="en-US"/>
        </a:p>
      </dgm:t>
    </dgm:pt>
    <dgm:pt modelId="{F1C4565A-1122-4881-B87B-9AA00B4C4D8B}">
      <dgm:prSet phldrT="[Text]"/>
      <dgm:spPr>
        <a:solidFill>
          <a:schemeClr val="bg2"/>
        </a:solidFill>
        <a:ln>
          <a:solidFill>
            <a:schemeClr val="bg2"/>
          </a:solidFill>
        </a:ln>
      </dgm:spPr>
      <dgm:t>
        <a:bodyPr/>
        <a:lstStyle/>
        <a:p>
          <a:pPr algn="ctr"/>
          <a:r>
            <a:rPr lang="en-US"/>
            <a:t>Sample Setup</a:t>
          </a:r>
        </a:p>
      </dgm:t>
    </dgm:pt>
    <dgm:pt modelId="{D39AD95F-B31D-4D8B-9EBA-8DA9524CF624}" type="parTrans" cxnId="{0D628B54-D44B-4F02-BC45-C1994EAD7565}">
      <dgm:prSet/>
      <dgm:spPr>
        <a:solidFill>
          <a:schemeClr val="bg2"/>
        </a:solidFill>
        <a:ln>
          <a:solidFill>
            <a:schemeClr val="bg2"/>
          </a:solidFill>
        </a:ln>
      </dgm:spPr>
      <dgm:t>
        <a:bodyPr/>
        <a:lstStyle/>
        <a:p>
          <a:pPr algn="ctr"/>
          <a:endParaRPr lang="en-US"/>
        </a:p>
      </dgm:t>
    </dgm:pt>
    <dgm:pt modelId="{A0007675-8ED6-436C-96D7-16C0E34B28AD}" type="sibTrans" cxnId="{0D628B54-D44B-4F02-BC45-C1994EAD7565}">
      <dgm:prSet/>
      <dgm:spPr/>
      <dgm:t>
        <a:bodyPr/>
        <a:lstStyle/>
        <a:p>
          <a:pPr algn="ctr"/>
          <a:endParaRPr lang="en-US"/>
        </a:p>
      </dgm:t>
    </dgm:pt>
    <dgm:pt modelId="{86CF3FF2-ADE3-4A6C-91F7-AD6EF556E78F}">
      <dgm:prSet phldrT="[Text]"/>
      <dgm:spPr>
        <a:solidFill>
          <a:schemeClr val="bg2"/>
        </a:solidFill>
        <a:ln>
          <a:solidFill>
            <a:schemeClr val="bg2"/>
          </a:solidFill>
        </a:ln>
      </dgm:spPr>
      <dgm:t>
        <a:bodyPr/>
        <a:lstStyle/>
        <a:p>
          <a:pPr algn="ctr"/>
          <a:r>
            <a:rPr lang="en-US"/>
            <a:t>Parameters</a:t>
          </a:r>
        </a:p>
      </dgm:t>
    </dgm:pt>
    <dgm:pt modelId="{5801EAAC-EC77-4C79-A938-017861F33F1D}" type="parTrans" cxnId="{8EDCF41B-67D8-434C-AD6C-D0AFAFDE87F7}">
      <dgm:prSet/>
      <dgm:spPr>
        <a:solidFill>
          <a:schemeClr val="bg2"/>
        </a:solidFill>
        <a:ln>
          <a:solidFill>
            <a:schemeClr val="bg2"/>
          </a:solidFill>
        </a:ln>
      </dgm:spPr>
      <dgm:t>
        <a:bodyPr/>
        <a:lstStyle/>
        <a:p>
          <a:pPr algn="ctr"/>
          <a:endParaRPr lang="en-US"/>
        </a:p>
      </dgm:t>
    </dgm:pt>
    <dgm:pt modelId="{18A7AD8C-E05C-40E6-8BDC-A5DA118F2A79}" type="sibTrans" cxnId="{8EDCF41B-67D8-434C-AD6C-D0AFAFDE87F7}">
      <dgm:prSet/>
      <dgm:spPr/>
      <dgm:t>
        <a:bodyPr/>
        <a:lstStyle/>
        <a:p>
          <a:pPr algn="ctr"/>
          <a:endParaRPr lang="en-US"/>
        </a:p>
      </dgm:t>
    </dgm:pt>
    <dgm:pt modelId="{FC48F2EA-E292-4601-BF3A-22E3ABFB537D}">
      <dgm:prSet phldrT="[Text]"/>
      <dgm:spPr>
        <a:solidFill>
          <a:schemeClr val="bg2">
            <a:lumMod val="60000"/>
            <a:lumOff val="40000"/>
          </a:schemeClr>
        </a:solidFill>
        <a:ln>
          <a:solidFill>
            <a:schemeClr val="bg2">
              <a:lumMod val="60000"/>
              <a:lumOff val="40000"/>
            </a:schemeClr>
          </a:solidFill>
        </a:ln>
      </dgm:spPr>
      <dgm:t>
        <a:bodyPr/>
        <a:lstStyle/>
        <a:p>
          <a:pPr algn="ctr"/>
          <a:r>
            <a:rPr lang="en-US"/>
            <a:t>Loading sample</a:t>
          </a:r>
        </a:p>
      </dgm:t>
    </dgm:pt>
    <dgm:pt modelId="{342616AC-9A20-4972-943A-228193FB4920}" type="parTrans" cxnId="{0050FE33-EF5C-49C9-B70F-7333F72F5D10}">
      <dgm:prSet/>
      <dgm:spPr>
        <a:solidFill>
          <a:schemeClr val="bg2"/>
        </a:solidFill>
        <a:ln>
          <a:solidFill>
            <a:schemeClr val="bg2"/>
          </a:solidFill>
        </a:ln>
      </dgm:spPr>
      <dgm:t>
        <a:bodyPr/>
        <a:lstStyle/>
        <a:p>
          <a:pPr algn="ctr"/>
          <a:endParaRPr lang="en-US"/>
        </a:p>
      </dgm:t>
    </dgm:pt>
    <dgm:pt modelId="{566C190D-F9CA-4577-9C07-54F179DF8727}" type="sibTrans" cxnId="{0050FE33-EF5C-49C9-B70F-7333F72F5D10}">
      <dgm:prSet/>
      <dgm:spPr/>
      <dgm:t>
        <a:bodyPr/>
        <a:lstStyle/>
        <a:p>
          <a:pPr algn="ctr"/>
          <a:endParaRPr lang="en-US"/>
        </a:p>
      </dgm:t>
    </dgm:pt>
    <dgm:pt modelId="{B901685A-A23F-48CE-A163-00E37381B367}">
      <dgm:prSet phldrT="[Text]"/>
      <dgm:spPr>
        <a:solidFill>
          <a:schemeClr val="bg2">
            <a:lumMod val="60000"/>
            <a:lumOff val="40000"/>
          </a:schemeClr>
        </a:solidFill>
        <a:ln>
          <a:solidFill>
            <a:schemeClr val="bg2">
              <a:lumMod val="60000"/>
              <a:lumOff val="40000"/>
            </a:schemeClr>
          </a:solidFill>
        </a:ln>
      </dgm:spPr>
      <dgm:t>
        <a:bodyPr/>
        <a:lstStyle/>
        <a:p>
          <a:pPr algn="ctr"/>
          <a:r>
            <a:rPr lang="en-US"/>
            <a:t>Unloading sample</a:t>
          </a:r>
        </a:p>
      </dgm:t>
    </dgm:pt>
    <dgm:pt modelId="{FE95C0D7-732B-4296-921C-8723C5CEE1A5}" type="parTrans" cxnId="{520F0FC0-B5F2-47B4-BFE3-3303D44EC682}">
      <dgm:prSet/>
      <dgm:spPr>
        <a:solidFill>
          <a:schemeClr val="bg2"/>
        </a:solidFill>
        <a:ln>
          <a:solidFill>
            <a:schemeClr val="bg2"/>
          </a:solidFill>
        </a:ln>
      </dgm:spPr>
      <dgm:t>
        <a:bodyPr/>
        <a:lstStyle/>
        <a:p>
          <a:pPr algn="ctr"/>
          <a:endParaRPr lang="en-US"/>
        </a:p>
      </dgm:t>
    </dgm:pt>
    <dgm:pt modelId="{30654F2F-2078-443C-B4E4-AFF9072B1E00}" type="sibTrans" cxnId="{520F0FC0-B5F2-47B4-BFE3-3303D44EC682}">
      <dgm:prSet/>
      <dgm:spPr/>
      <dgm:t>
        <a:bodyPr/>
        <a:lstStyle/>
        <a:p>
          <a:pPr algn="ctr"/>
          <a:endParaRPr lang="en-US"/>
        </a:p>
      </dgm:t>
    </dgm:pt>
    <dgm:pt modelId="{02868365-EC6E-48DE-A565-55788EC85360}">
      <dgm:prSet phldrT="[Text]"/>
      <dgm:spPr>
        <a:solidFill>
          <a:schemeClr val="bg2">
            <a:lumMod val="60000"/>
            <a:lumOff val="40000"/>
          </a:schemeClr>
        </a:solidFill>
        <a:ln>
          <a:solidFill>
            <a:schemeClr val="bg2">
              <a:lumMod val="60000"/>
              <a:lumOff val="40000"/>
            </a:schemeClr>
          </a:solidFill>
        </a:ln>
      </dgm:spPr>
      <dgm:t>
        <a:bodyPr/>
        <a:lstStyle/>
        <a:p>
          <a:pPr algn="ctr"/>
          <a:r>
            <a:rPr lang="en-US"/>
            <a:t>Activating electronic systems</a:t>
          </a:r>
        </a:p>
      </dgm:t>
    </dgm:pt>
    <dgm:pt modelId="{058CAE02-3FCC-4C60-AAD0-96536E4BC150}" type="parTrans" cxnId="{16BCE31B-00DD-4E29-87A8-BF0216F3B959}">
      <dgm:prSet/>
      <dgm:spPr>
        <a:solidFill>
          <a:schemeClr val="bg2"/>
        </a:solidFill>
        <a:ln>
          <a:solidFill>
            <a:schemeClr val="bg2"/>
          </a:solidFill>
        </a:ln>
      </dgm:spPr>
      <dgm:t>
        <a:bodyPr/>
        <a:lstStyle/>
        <a:p>
          <a:pPr algn="ctr"/>
          <a:endParaRPr lang="en-US"/>
        </a:p>
      </dgm:t>
    </dgm:pt>
    <dgm:pt modelId="{029F9E64-1F00-4625-87BE-4B31FB26EEDB}" type="sibTrans" cxnId="{16BCE31B-00DD-4E29-87A8-BF0216F3B959}">
      <dgm:prSet/>
      <dgm:spPr/>
      <dgm:t>
        <a:bodyPr/>
        <a:lstStyle/>
        <a:p>
          <a:pPr algn="ctr"/>
          <a:endParaRPr lang="en-US"/>
        </a:p>
      </dgm:t>
    </dgm:pt>
    <dgm:pt modelId="{5F166250-6FF7-4075-9ABD-2911A7D2FADD}">
      <dgm:prSet phldrT="[Text]"/>
      <dgm:spPr>
        <a:solidFill>
          <a:schemeClr val="bg2">
            <a:lumMod val="60000"/>
            <a:lumOff val="40000"/>
          </a:schemeClr>
        </a:solidFill>
        <a:ln>
          <a:solidFill>
            <a:schemeClr val="bg2">
              <a:lumMod val="60000"/>
              <a:lumOff val="40000"/>
            </a:schemeClr>
          </a:solidFill>
        </a:ln>
      </dgm:spPr>
      <dgm:t>
        <a:bodyPr/>
        <a:lstStyle/>
        <a:p>
          <a:pPr algn="ctr"/>
          <a:r>
            <a:rPr lang="en-US"/>
            <a:t>Setting initial conditions</a:t>
          </a:r>
        </a:p>
      </dgm:t>
    </dgm:pt>
    <dgm:pt modelId="{6F3EC913-1277-435B-A6B7-9056E0FEF7DB}" type="parTrans" cxnId="{D576E6A6-5FA2-4D07-A6A4-8CA1D7EA4E0F}">
      <dgm:prSet/>
      <dgm:spPr>
        <a:solidFill>
          <a:schemeClr val="bg2"/>
        </a:solidFill>
        <a:ln>
          <a:solidFill>
            <a:schemeClr val="bg2"/>
          </a:solidFill>
        </a:ln>
      </dgm:spPr>
      <dgm:t>
        <a:bodyPr/>
        <a:lstStyle/>
        <a:p>
          <a:pPr algn="ctr"/>
          <a:endParaRPr lang="en-US"/>
        </a:p>
      </dgm:t>
    </dgm:pt>
    <dgm:pt modelId="{CB56939B-6D71-4754-A611-7FC022C3F622}" type="sibTrans" cxnId="{D576E6A6-5FA2-4D07-A6A4-8CA1D7EA4E0F}">
      <dgm:prSet/>
      <dgm:spPr/>
      <dgm:t>
        <a:bodyPr/>
        <a:lstStyle/>
        <a:p>
          <a:pPr algn="ctr"/>
          <a:endParaRPr lang="en-US"/>
        </a:p>
      </dgm:t>
    </dgm:pt>
    <dgm:pt modelId="{49A5043E-19EA-483B-8367-8A681D567B2B}">
      <dgm:prSet phldrT="[Text]"/>
      <dgm:spPr>
        <a:noFill/>
        <a:ln>
          <a:noFill/>
        </a:ln>
      </dgm:spPr>
      <dgm:t>
        <a:bodyPr/>
        <a:lstStyle/>
        <a:p>
          <a:pPr algn="ctr"/>
          <a:endParaRPr lang="en-US"/>
        </a:p>
      </dgm:t>
    </dgm:pt>
    <dgm:pt modelId="{815321EF-8D70-4D82-97F3-043B79C27798}" type="parTrans" cxnId="{5697B7A1-8427-4C06-9F29-C4F04835BC63}">
      <dgm:prSet/>
      <dgm:spPr>
        <a:ln>
          <a:noFill/>
        </a:ln>
      </dgm:spPr>
      <dgm:t>
        <a:bodyPr/>
        <a:lstStyle/>
        <a:p>
          <a:endParaRPr lang="en-US"/>
        </a:p>
      </dgm:t>
    </dgm:pt>
    <dgm:pt modelId="{7C5FFFCA-CB1B-450D-BD79-2B9DB189AC28}" type="sibTrans" cxnId="{5697B7A1-8427-4C06-9F29-C4F04835BC63}">
      <dgm:prSet/>
      <dgm:spPr/>
      <dgm:t>
        <a:bodyPr/>
        <a:lstStyle/>
        <a:p>
          <a:endParaRPr lang="en-US"/>
        </a:p>
      </dgm:t>
    </dgm:pt>
    <dgm:pt modelId="{446E57BC-5D81-4824-8365-B57B13B86B92}">
      <dgm:prSet phldrT="[Text]"/>
      <dgm:spPr>
        <a:noFill/>
        <a:ln>
          <a:noFill/>
        </a:ln>
      </dgm:spPr>
      <dgm:t>
        <a:bodyPr/>
        <a:lstStyle/>
        <a:p>
          <a:pPr algn="ctr"/>
          <a:endParaRPr lang="en-US">
            <a:ln>
              <a:noFill/>
            </a:ln>
            <a:noFill/>
          </a:endParaRPr>
        </a:p>
      </dgm:t>
    </dgm:pt>
    <dgm:pt modelId="{674C88FE-2AAE-4D84-BAC2-3AD47FCE3FCE}" type="parTrans" cxnId="{81C5A0E5-2F2C-4563-B018-D3AEE621714F}">
      <dgm:prSet/>
      <dgm:spPr>
        <a:noFill/>
        <a:ln>
          <a:noFill/>
        </a:ln>
      </dgm:spPr>
      <dgm:t>
        <a:bodyPr/>
        <a:lstStyle/>
        <a:p>
          <a:endParaRPr lang="en-US"/>
        </a:p>
      </dgm:t>
    </dgm:pt>
    <dgm:pt modelId="{378275D6-E13E-4134-943A-40173624C671}" type="sibTrans" cxnId="{81C5A0E5-2F2C-4563-B018-D3AEE621714F}">
      <dgm:prSet/>
      <dgm:spPr/>
      <dgm:t>
        <a:bodyPr/>
        <a:lstStyle/>
        <a:p>
          <a:endParaRPr lang="en-US"/>
        </a:p>
      </dgm:t>
    </dgm:pt>
    <dgm:pt modelId="{59B23A7E-748C-435E-A75C-DFF97DF7B12F}" type="pres">
      <dgm:prSet presAssocID="{936BD533-22E1-46EF-8BC1-71711D94657D}" presName="hierChild1" presStyleCnt="0">
        <dgm:presLayoutVars>
          <dgm:orgChart val="1"/>
          <dgm:chPref val="1"/>
          <dgm:dir val="rev"/>
          <dgm:animOne val="branch"/>
          <dgm:animLvl val="lvl"/>
          <dgm:resizeHandles/>
        </dgm:presLayoutVars>
      </dgm:prSet>
      <dgm:spPr/>
    </dgm:pt>
    <dgm:pt modelId="{354A0015-3E1E-4D26-8B7B-3555F1BD9CA5}" type="pres">
      <dgm:prSet presAssocID="{3F34A3E2-3613-4442-85F5-4FE91DB798F6}" presName="hierRoot1" presStyleCnt="0">
        <dgm:presLayoutVars>
          <dgm:hierBranch val="init"/>
        </dgm:presLayoutVars>
      </dgm:prSet>
      <dgm:spPr/>
    </dgm:pt>
    <dgm:pt modelId="{40F07A0E-E961-4F52-8DAA-AC25BF401DDC}" type="pres">
      <dgm:prSet presAssocID="{3F34A3E2-3613-4442-85F5-4FE91DB798F6}" presName="rootComposite1" presStyleCnt="0"/>
      <dgm:spPr/>
    </dgm:pt>
    <dgm:pt modelId="{BCDAB6AD-108E-4948-8780-68062C20D184}" type="pres">
      <dgm:prSet presAssocID="{3F34A3E2-3613-4442-85F5-4FE91DB798F6}" presName="rootText1" presStyleLbl="node0" presStyleIdx="0" presStyleCnt="1">
        <dgm:presLayoutVars>
          <dgm:chPref val="3"/>
        </dgm:presLayoutVars>
      </dgm:prSet>
      <dgm:spPr/>
    </dgm:pt>
    <dgm:pt modelId="{1B6EB86F-242D-42A2-A3AC-A830258643DE}" type="pres">
      <dgm:prSet presAssocID="{3F34A3E2-3613-4442-85F5-4FE91DB798F6}" presName="rootConnector1" presStyleLbl="node1" presStyleIdx="0" presStyleCnt="0"/>
      <dgm:spPr/>
    </dgm:pt>
    <dgm:pt modelId="{01918DAD-7CC8-46C5-A67B-5F57E3327B3F}" type="pres">
      <dgm:prSet presAssocID="{3F34A3E2-3613-4442-85F5-4FE91DB798F6}" presName="hierChild2" presStyleCnt="0"/>
      <dgm:spPr/>
    </dgm:pt>
    <dgm:pt modelId="{D3EF9735-BE2E-42B4-83CC-2F0B3B034419}" type="pres">
      <dgm:prSet presAssocID="{D39AD95F-B31D-4D8B-9EBA-8DA9524CF624}" presName="Name37" presStyleLbl="parChTrans1D2" presStyleIdx="0" presStyleCnt="2"/>
      <dgm:spPr/>
    </dgm:pt>
    <dgm:pt modelId="{78D4E22F-E98E-4B28-A2B7-9C95AD6A82B0}" type="pres">
      <dgm:prSet presAssocID="{F1C4565A-1122-4881-B87B-9AA00B4C4D8B}" presName="hierRoot2" presStyleCnt="0">
        <dgm:presLayoutVars>
          <dgm:hierBranch val="init"/>
        </dgm:presLayoutVars>
      </dgm:prSet>
      <dgm:spPr/>
    </dgm:pt>
    <dgm:pt modelId="{1E100BD8-03D1-4789-B6AD-ABE76CE2D394}" type="pres">
      <dgm:prSet presAssocID="{F1C4565A-1122-4881-B87B-9AA00B4C4D8B}" presName="rootComposite" presStyleCnt="0"/>
      <dgm:spPr/>
    </dgm:pt>
    <dgm:pt modelId="{A1E71401-029C-4DAC-AE67-5AADAD4C2DCF}" type="pres">
      <dgm:prSet presAssocID="{F1C4565A-1122-4881-B87B-9AA00B4C4D8B}" presName="rootText" presStyleLbl="node2" presStyleIdx="0" presStyleCnt="2">
        <dgm:presLayoutVars>
          <dgm:chPref val="3"/>
        </dgm:presLayoutVars>
      </dgm:prSet>
      <dgm:spPr/>
    </dgm:pt>
    <dgm:pt modelId="{0AEE5284-4DAA-4242-BA84-4FCB355838A7}" type="pres">
      <dgm:prSet presAssocID="{F1C4565A-1122-4881-B87B-9AA00B4C4D8B}" presName="rootConnector" presStyleLbl="node2" presStyleIdx="0" presStyleCnt="2"/>
      <dgm:spPr/>
    </dgm:pt>
    <dgm:pt modelId="{A3D870B4-1F0C-486F-8CE4-867C739F98EC}" type="pres">
      <dgm:prSet presAssocID="{F1C4565A-1122-4881-B87B-9AA00B4C4D8B}" presName="hierChild4" presStyleCnt="0"/>
      <dgm:spPr/>
    </dgm:pt>
    <dgm:pt modelId="{34BD281B-1FCF-4299-A613-8F34D9F8C1E9}" type="pres">
      <dgm:prSet presAssocID="{342616AC-9A20-4972-943A-228193FB4920}" presName="Name37" presStyleLbl="parChTrans1D3" presStyleIdx="0" presStyleCnt="4"/>
      <dgm:spPr/>
    </dgm:pt>
    <dgm:pt modelId="{EB21C6FA-CE98-4DAB-A55E-C9927EDF0780}" type="pres">
      <dgm:prSet presAssocID="{FC48F2EA-E292-4601-BF3A-22E3ABFB537D}" presName="hierRoot2" presStyleCnt="0">
        <dgm:presLayoutVars>
          <dgm:hierBranch/>
        </dgm:presLayoutVars>
      </dgm:prSet>
      <dgm:spPr/>
    </dgm:pt>
    <dgm:pt modelId="{7F3AA881-C74D-43CF-9775-CEF7595A2AFC}" type="pres">
      <dgm:prSet presAssocID="{FC48F2EA-E292-4601-BF3A-22E3ABFB537D}" presName="rootComposite" presStyleCnt="0"/>
      <dgm:spPr/>
    </dgm:pt>
    <dgm:pt modelId="{0969E87D-4A1E-4614-A62C-8D69BC05DBCD}" type="pres">
      <dgm:prSet presAssocID="{FC48F2EA-E292-4601-BF3A-22E3ABFB537D}" presName="rootText" presStyleLbl="node3" presStyleIdx="0" presStyleCnt="4">
        <dgm:presLayoutVars>
          <dgm:chPref val="3"/>
        </dgm:presLayoutVars>
      </dgm:prSet>
      <dgm:spPr/>
    </dgm:pt>
    <dgm:pt modelId="{45DC453F-3FD1-46AA-AB89-CD5F5FCEC844}" type="pres">
      <dgm:prSet presAssocID="{FC48F2EA-E292-4601-BF3A-22E3ABFB537D}" presName="rootConnector" presStyleLbl="node3" presStyleIdx="0" presStyleCnt="4"/>
      <dgm:spPr/>
    </dgm:pt>
    <dgm:pt modelId="{18330319-3161-4D13-88C6-8A1392963602}" type="pres">
      <dgm:prSet presAssocID="{FC48F2EA-E292-4601-BF3A-22E3ABFB537D}" presName="hierChild4" presStyleCnt="0"/>
      <dgm:spPr/>
    </dgm:pt>
    <dgm:pt modelId="{2ED56DDC-EBA2-499E-B1AA-8430C14EA1E0}" type="pres">
      <dgm:prSet presAssocID="{815321EF-8D70-4D82-97F3-043B79C27798}" presName="Name35" presStyleLbl="parChTrans1D4" presStyleIdx="0" presStyleCnt="2"/>
      <dgm:spPr/>
    </dgm:pt>
    <dgm:pt modelId="{FBC63DDF-2A66-4400-940A-96396CFB23B7}" type="pres">
      <dgm:prSet presAssocID="{49A5043E-19EA-483B-8367-8A681D567B2B}" presName="hierRoot2" presStyleCnt="0">
        <dgm:presLayoutVars>
          <dgm:hierBranch val="init"/>
        </dgm:presLayoutVars>
      </dgm:prSet>
      <dgm:spPr/>
    </dgm:pt>
    <dgm:pt modelId="{9581803C-1038-43C5-8A98-B4264587460A}" type="pres">
      <dgm:prSet presAssocID="{49A5043E-19EA-483B-8367-8A681D567B2B}" presName="rootComposite" presStyleCnt="0"/>
      <dgm:spPr/>
    </dgm:pt>
    <dgm:pt modelId="{F86D3EB8-3A1A-4732-88C9-0C7FCA29B9B2}" type="pres">
      <dgm:prSet presAssocID="{49A5043E-19EA-483B-8367-8A681D567B2B}" presName="rootText" presStyleLbl="node4" presStyleIdx="0" presStyleCnt="2">
        <dgm:presLayoutVars>
          <dgm:chPref val="3"/>
        </dgm:presLayoutVars>
      </dgm:prSet>
      <dgm:spPr/>
    </dgm:pt>
    <dgm:pt modelId="{D319FEDC-4655-4AA4-A5DB-A2E89D84E927}" type="pres">
      <dgm:prSet presAssocID="{49A5043E-19EA-483B-8367-8A681D567B2B}" presName="rootConnector" presStyleLbl="node4" presStyleIdx="0" presStyleCnt="2"/>
      <dgm:spPr/>
    </dgm:pt>
    <dgm:pt modelId="{E758C902-B656-40E8-AFA9-E0686D60DB19}" type="pres">
      <dgm:prSet presAssocID="{49A5043E-19EA-483B-8367-8A681D567B2B}" presName="hierChild4" presStyleCnt="0"/>
      <dgm:spPr/>
    </dgm:pt>
    <dgm:pt modelId="{9788C8E5-7A4B-4D81-886C-DD4AC404DA42}" type="pres">
      <dgm:prSet presAssocID="{49A5043E-19EA-483B-8367-8A681D567B2B}" presName="hierChild5" presStyleCnt="0"/>
      <dgm:spPr/>
    </dgm:pt>
    <dgm:pt modelId="{21520696-E9B4-421D-89AF-1EE5407C8FAA}" type="pres">
      <dgm:prSet presAssocID="{FC48F2EA-E292-4601-BF3A-22E3ABFB537D}" presName="hierChild5" presStyleCnt="0"/>
      <dgm:spPr/>
    </dgm:pt>
    <dgm:pt modelId="{09A442E4-7124-4D5B-ADD6-E4466F68F388}" type="pres">
      <dgm:prSet presAssocID="{FE95C0D7-732B-4296-921C-8723C5CEE1A5}" presName="Name37" presStyleLbl="parChTrans1D3" presStyleIdx="1" presStyleCnt="4"/>
      <dgm:spPr/>
    </dgm:pt>
    <dgm:pt modelId="{8AD70D21-A5EB-48CD-8A73-D30A3EE51561}" type="pres">
      <dgm:prSet presAssocID="{B901685A-A23F-48CE-A163-00E37381B367}" presName="hierRoot2" presStyleCnt="0">
        <dgm:presLayoutVars>
          <dgm:hierBranch val="init"/>
        </dgm:presLayoutVars>
      </dgm:prSet>
      <dgm:spPr/>
    </dgm:pt>
    <dgm:pt modelId="{16CCE5E0-CAA3-45AF-BEB8-8BC7C877A955}" type="pres">
      <dgm:prSet presAssocID="{B901685A-A23F-48CE-A163-00E37381B367}" presName="rootComposite" presStyleCnt="0"/>
      <dgm:spPr/>
    </dgm:pt>
    <dgm:pt modelId="{7175D234-F371-4F75-9E7C-224C99CC4BE9}" type="pres">
      <dgm:prSet presAssocID="{B901685A-A23F-48CE-A163-00E37381B367}" presName="rootText" presStyleLbl="node3" presStyleIdx="1" presStyleCnt="4">
        <dgm:presLayoutVars>
          <dgm:chPref val="3"/>
        </dgm:presLayoutVars>
      </dgm:prSet>
      <dgm:spPr/>
    </dgm:pt>
    <dgm:pt modelId="{5B7A0F15-E8F3-4975-BA8B-58CC757294F2}" type="pres">
      <dgm:prSet presAssocID="{B901685A-A23F-48CE-A163-00E37381B367}" presName="rootConnector" presStyleLbl="node3" presStyleIdx="1" presStyleCnt="4"/>
      <dgm:spPr/>
    </dgm:pt>
    <dgm:pt modelId="{6417F0D8-1037-425A-85B8-EC9132308AE8}" type="pres">
      <dgm:prSet presAssocID="{B901685A-A23F-48CE-A163-00E37381B367}" presName="hierChild4" presStyleCnt="0"/>
      <dgm:spPr/>
    </dgm:pt>
    <dgm:pt modelId="{77148613-E8F6-4117-AEA0-B5D800634F9D}" type="pres">
      <dgm:prSet presAssocID="{B901685A-A23F-48CE-A163-00E37381B367}" presName="hierChild5" presStyleCnt="0"/>
      <dgm:spPr/>
    </dgm:pt>
    <dgm:pt modelId="{68B36C39-FAF2-4184-8A41-7668DEE35FA1}" type="pres">
      <dgm:prSet presAssocID="{F1C4565A-1122-4881-B87B-9AA00B4C4D8B}" presName="hierChild5" presStyleCnt="0"/>
      <dgm:spPr/>
    </dgm:pt>
    <dgm:pt modelId="{367D7091-9BD6-4A27-AABD-48114775391C}" type="pres">
      <dgm:prSet presAssocID="{5801EAAC-EC77-4C79-A938-017861F33F1D}" presName="Name37" presStyleLbl="parChTrans1D2" presStyleIdx="1" presStyleCnt="2"/>
      <dgm:spPr/>
    </dgm:pt>
    <dgm:pt modelId="{F68E58F2-7543-4713-AE01-1C08C8EC8C5F}" type="pres">
      <dgm:prSet presAssocID="{86CF3FF2-ADE3-4A6C-91F7-AD6EF556E78F}" presName="hierRoot2" presStyleCnt="0">
        <dgm:presLayoutVars>
          <dgm:hierBranch val="init"/>
        </dgm:presLayoutVars>
      </dgm:prSet>
      <dgm:spPr/>
    </dgm:pt>
    <dgm:pt modelId="{095E6748-E3BC-447C-AFED-ABE8848A2F1B}" type="pres">
      <dgm:prSet presAssocID="{86CF3FF2-ADE3-4A6C-91F7-AD6EF556E78F}" presName="rootComposite" presStyleCnt="0"/>
      <dgm:spPr/>
    </dgm:pt>
    <dgm:pt modelId="{B5C53638-88EB-474C-9C95-4BD6D41866C6}" type="pres">
      <dgm:prSet presAssocID="{86CF3FF2-ADE3-4A6C-91F7-AD6EF556E78F}" presName="rootText" presStyleLbl="node2" presStyleIdx="1" presStyleCnt="2">
        <dgm:presLayoutVars>
          <dgm:chPref val="3"/>
        </dgm:presLayoutVars>
      </dgm:prSet>
      <dgm:spPr/>
    </dgm:pt>
    <dgm:pt modelId="{D7B5E4A5-E321-4856-B81B-136C8256F2F4}" type="pres">
      <dgm:prSet presAssocID="{86CF3FF2-ADE3-4A6C-91F7-AD6EF556E78F}" presName="rootConnector" presStyleLbl="node2" presStyleIdx="1" presStyleCnt="2"/>
      <dgm:spPr/>
    </dgm:pt>
    <dgm:pt modelId="{4031C376-32A5-4F3D-8362-B1D8E6695DA2}" type="pres">
      <dgm:prSet presAssocID="{86CF3FF2-ADE3-4A6C-91F7-AD6EF556E78F}" presName="hierChild4" presStyleCnt="0"/>
      <dgm:spPr/>
    </dgm:pt>
    <dgm:pt modelId="{8E611182-F1A5-4E3D-9CC4-2544F961CF7E}" type="pres">
      <dgm:prSet presAssocID="{058CAE02-3FCC-4C60-AAD0-96536E4BC150}" presName="Name37" presStyleLbl="parChTrans1D3" presStyleIdx="2" presStyleCnt="4"/>
      <dgm:spPr/>
    </dgm:pt>
    <dgm:pt modelId="{73230C50-FE85-4DEE-AA75-5E7D7D6B6AC5}" type="pres">
      <dgm:prSet presAssocID="{02868365-EC6E-48DE-A565-55788EC85360}" presName="hierRoot2" presStyleCnt="0">
        <dgm:presLayoutVars>
          <dgm:hierBranch val="init"/>
        </dgm:presLayoutVars>
      </dgm:prSet>
      <dgm:spPr/>
    </dgm:pt>
    <dgm:pt modelId="{18BF0AAC-10FF-47B2-A277-9A3EECADE1C2}" type="pres">
      <dgm:prSet presAssocID="{02868365-EC6E-48DE-A565-55788EC85360}" presName="rootComposite" presStyleCnt="0"/>
      <dgm:spPr/>
    </dgm:pt>
    <dgm:pt modelId="{94E702D3-77A1-4C0E-922D-172F8C5BC708}" type="pres">
      <dgm:prSet presAssocID="{02868365-EC6E-48DE-A565-55788EC85360}" presName="rootText" presStyleLbl="node3" presStyleIdx="2" presStyleCnt="4">
        <dgm:presLayoutVars>
          <dgm:chPref val="3"/>
        </dgm:presLayoutVars>
      </dgm:prSet>
      <dgm:spPr/>
    </dgm:pt>
    <dgm:pt modelId="{250CD6AF-4D6E-46FA-9C92-8CBEBEAE2A3B}" type="pres">
      <dgm:prSet presAssocID="{02868365-EC6E-48DE-A565-55788EC85360}" presName="rootConnector" presStyleLbl="node3" presStyleIdx="2" presStyleCnt="4"/>
      <dgm:spPr/>
    </dgm:pt>
    <dgm:pt modelId="{D622776C-4765-481D-A1D2-28EAC1125214}" type="pres">
      <dgm:prSet presAssocID="{02868365-EC6E-48DE-A565-55788EC85360}" presName="hierChild4" presStyleCnt="0"/>
      <dgm:spPr/>
    </dgm:pt>
    <dgm:pt modelId="{9C3830B3-910F-4549-8827-27A9BF1147A9}" type="pres">
      <dgm:prSet presAssocID="{674C88FE-2AAE-4D84-BAC2-3AD47FCE3FCE}" presName="Name37" presStyleLbl="parChTrans1D4" presStyleIdx="1" presStyleCnt="2"/>
      <dgm:spPr/>
    </dgm:pt>
    <dgm:pt modelId="{10251035-6E20-45F7-99A4-5ECB8B18025C}" type="pres">
      <dgm:prSet presAssocID="{446E57BC-5D81-4824-8365-B57B13B86B92}" presName="hierRoot2" presStyleCnt="0">
        <dgm:presLayoutVars>
          <dgm:hierBranch val="init"/>
        </dgm:presLayoutVars>
      </dgm:prSet>
      <dgm:spPr/>
    </dgm:pt>
    <dgm:pt modelId="{45B5A345-8358-45BC-85CD-697DA392504B}" type="pres">
      <dgm:prSet presAssocID="{446E57BC-5D81-4824-8365-B57B13B86B92}" presName="rootComposite" presStyleCnt="0"/>
      <dgm:spPr/>
    </dgm:pt>
    <dgm:pt modelId="{A2ADA700-075B-4A6D-9CDA-D5C7D56778F7}" type="pres">
      <dgm:prSet presAssocID="{446E57BC-5D81-4824-8365-B57B13B86B92}" presName="rootText" presStyleLbl="node4" presStyleIdx="1" presStyleCnt="2">
        <dgm:presLayoutVars>
          <dgm:chPref val="3"/>
        </dgm:presLayoutVars>
      </dgm:prSet>
      <dgm:spPr/>
    </dgm:pt>
    <dgm:pt modelId="{6F05B43B-5050-4F8E-9812-41EB25198186}" type="pres">
      <dgm:prSet presAssocID="{446E57BC-5D81-4824-8365-B57B13B86B92}" presName="rootConnector" presStyleLbl="node4" presStyleIdx="1" presStyleCnt="2"/>
      <dgm:spPr/>
    </dgm:pt>
    <dgm:pt modelId="{3D2FC17D-E3FC-4DAC-93EB-44AE73E8DC19}" type="pres">
      <dgm:prSet presAssocID="{446E57BC-5D81-4824-8365-B57B13B86B92}" presName="hierChild4" presStyleCnt="0"/>
      <dgm:spPr/>
    </dgm:pt>
    <dgm:pt modelId="{8252157B-337E-4330-89D0-689F682805DD}" type="pres">
      <dgm:prSet presAssocID="{446E57BC-5D81-4824-8365-B57B13B86B92}" presName="hierChild5" presStyleCnt="0"/>
      <dgm:spPr/>
    </dgm:pt>
    <dgm:pt modelId="{E23BA460-7EB1-437A-BF80-670DF512615D}" type="pres">
      <dgm:prSet presAssocID="{02868365-EC6E-48DE-A565-55788EC85360}" presName="hierChild5" presStyleCnt="0"/>
      <dgm:spPr/>
    </dgm:pt>
    <dgm:pt modelId="{67C77D75-F9FD-408A-9B20-F8ACAA779B10}" type="pres">
      <dgm:prSet presAssocID="{6F3EC913-1277-435B-A6B7-9056E0FEF7DB}" presName="Name37" presStyleLbl="parChTrans1D3" presStyleIdx="3" presStyleCnt="4"/>
      <dgm:spPr/>
    </dgm:pt>
    <dgm:pt modelId="{4ED527D5-BD3D-45DC-B6A9-AF7AC4A71B46}" type="pres">
      <dgm:prSet presAssocID="{5F166250-6FF7-4075-9ABD-2911A7D2FADD}" presName="hierRoot2" presStyleCnt="0">
        <dgm:presLayoutVars>
          <dgm:hierBranch val="init"/>
        </dgm:presLayoutVars>
      </dgm:prSet>
      <dgm:spPr/>
    </dgm:pt>
    <dgm:pt modelId="{DAF75453-1F62-46CB-94A8-BA25C9185C2A}" type="pres">
      <dgm:prSet presAssocID="{5F166250-6FF7-4075-9ABD-2911A7D2FADD}" presName="rootComposite" presStyleCnt="0"/>
      <dgm:spPr/>
    </dgm:pt>
    <dgm:pt modelId="{DA404972-1722-4555-B404-3B56CE75CF1C}" type="pres">
      <dgm:prSet presAssocID="{5F166250-6FF7-4075-9ABD-2911A7D2FADD}" presName="rootText" presStyleLbl="node3" presStyleIdx="3" presStyleCnt="4">
        <dgm:presLayoutVars>
          <dgm:chPref val="3"/>
        </dgm:presLayoutVars>
      </dgm:prSet>
      <dgm:spPr/>
    </dgm:pt>
    <dgm:pt modelId="{D2A0A2BB-4C01-4ED7-B296-00DC3F14D685}" type="pres">
      <dgm:prSet presAssocID="{5F166250-6FF7-4075-9ABD-2911A7D2FADD}" presName="rootConnector" presStyleLbl="node3" presStyleIdx="3" presStyleCnt="4"/>
      <dgm:spPr/>
    </dgm:pt>
    <dgm:pt modelId="{6F25DF0B-1185-4A4B-B2B3-41E5C88179F1}" type="pres">
      <dgm:prSet presAssocID="{5F166250-6FF7-4075-9ABD-2911A7D2FADD}" presName="hierChild4" presStyleCnt="0"/>
      <dgm:spPr/>
    </dgm:pt>
    <dgm:pt modelId="{5AD0C304-3261-4AD0-A99A-4F6EE1ACFAC6}" type="pres">
      <dgm:prSet presAssocID="{5F166250-6FF7-4075-9ABD-2911A7D2FADD}" presName="hierChild5" presStyleCnt="0"/>
      <dgm:spPr/>
    </dgm:pt>
    <dgm:pt modelId="{1D109BD6-CCA2-4573-972C-58DD5D6B8FF8}" type="pres">
      <dgm:prSet presAssocID="{86CF3FF2-ADE3-4A6C-91F7-AD6EF556E78F}" presName="hierChild5" presStyleCnt="0"/>
      <dgm:spPr/>
    </dgm:pt>
    <dgm:pt modelId="{FEDFA9BA-467E-480C-96D3-C81FBB34FA1C}" type="pres">
      <dgm:prSet presAssocID="{3F34A3E2-3613-4442-85F5-4FE91DB798F6}" presName="hierChild3" presStyleCnt="0"/>
      <dgm:spPr/>
    </dgm:pt>
  </dgm:ptLst>
  <dgm:cxnLst>
    <dgm:cxn modelId="{BF169F04-56AF-4A08-B49F-649F79E38EAB}" type="presOf" srcId="{446E57BC-5D81-4824-8365-B57B13B86B92}" destId="{A2ADA700-075B-4A6D-9CDA-D5C7D56778F7}" srcOrd="0" destOrd="0" presId="urn:microsoft.com/office/officeart/2005/8/layout/orgChart1"/>
    <dgm:cxn modelId="{BBE7DE09-8179-4EE6-B312-1ADA9930CAD4}" type="presOf" srcId="{6F3EC913-1277-435B-A6B7-9056E0FEF7DB}" destId="{67C77D75-F9FD-408A-9B20-F8ACAA779B10}" srcOrd="0" destOrd="0" presId="urn:microsoft.com/office/officeart/2005/8/layout/orgChart1"/>
    <dgm:cxn modelId="{1ED7C010-AC27-43A1-8A7A-9A5597851518}" type="presOf" srcId="{D39AD95F-B31D-4D8B-9EBA-8DA9524CF624}" destId="{D3EF9735-BE2E-42B4-83CC-2F0B3B034419}" srcOrd="0" destOrd="0" presId="urn:microsoft.com/office/officeart/2005/8/layout/orgChart1"/>
    <dgm:cxn modelId="{30E6E815-91F9-4E93-B491-432FAD8A743B}" type="presOf" srcId="{02868365-EC6E-48DE-A565-55788EC85360}" destId="{250CD6AF-4D6E-46FA-9C92-8CBEBEAE2A3B}" srcOrd="1" destOrd="0" presId="urn:microsoft.com/office/officeart/2005/8/layout/orgChart1"/>
    <dgm:cxn modelId="{34AD2C16-0720-413E-A66E-F95263B711D7}" type="presOf" srcId="{5F166250-6FF7-4075-9ABD-2911A7D2FADD}" destId="{D2A0A2BB-4C01-4ED7-B296-00DC3F14D685}" srcOrd="1" destOrd="0" presId="urn:microsoft.com/office/officeart/2005/8/layout/orgChart1"/>
    <dgm:cxn modelId="{16BCE31B-00DD-4E29-87A8-BF0216F3B959}" srcId="{86CF3FF2-ADE3-4A6C-91F7-AD6EF556E78F}" destId="{02868365-EC6E-48DE-A565-55788EC85360}" srcOrd="0" destOrd="0" parTransId="{058CAE02-3FCC-4C60-AAD0-96536E4BC150}" sibTransId="{029F9E64-1F00-4625-87BE-4B31FB26EEDB}"/>
    <dgm:cxn modelId="{8EDCF41B-67D8-434C-AD6C-D0AFAFDE87F7}" srcId="{3F34A3E2-3613-4442-85F5-4FE91DB798F6}" destId="{86CF3FF2-ADE3-4A6C-91F7-AD6EF556E78F}" srcOrd="1" destOrd="0" parTransId="{5801EAAC-EC77-4C79-A938-017861F33F1D}" sibTransId="{18A7AD8C-E05C-40E6-8BDC-A5DA118F2A79}"/>
    <dgm:cxn modelId="{CED6E929-C851-446F-A295-B4AA9B998AF3}" type="presOf" srcId="{F1C4565A-1122-4881-B87B-9AA00B4C4D8B}" destId="{A1E71401-029C-4DAC-AE67-5AADAD4C2DCF}" srcOrd="0" destOrd="0" presId="urn:microsoft.com/office/officeart/2005/8/layout/orgChart1"/>
    <dgm:cxn modelId="{D8D5FD2A-4BDE-4C8A-AA6E-5F68776F55F9}" type="presOf" srcId="{446E57BC-5D81-4824-8365-B57B13B86B92}" destId="{6F05B43B-5050-4F8E-9812-41EB25198186}" srcOrd="1" destOrd="0" presId="urn:microsoft.com/office/officeart/2005/8/layout/orgChart1"/>
    <dgm:cxn modelId="{0050FE33-EF5C-49C9-B70F-7333F72F5D10}" srcId="{F1C4565A-1122-4881-B87B-9AA00B4C4D8B}" destId="{FC48F2EA-E292-4601-BF3A-22E3ABFB537D}" srcOrd="0" destOrd="0" parTransId="{342616AC-9A20-4972-943A-228193FB4920}" sibTransId="{566C190D-F9CA-4577-9C07-54F179DF8727}"/>
    <dgm:cxn modelId="{AD740E36-B11A-4561-A3F1-EBBBE113EFE2}" type="presOf" srcId="{FC48F2EA-E292-4601-BF3A-22E3ABFB537D}" destId="{0969E87D-4A1E-4614-A62C-8D69BC05DBCD}" srcOrd="0" destOrd="0" presId="urn:microsoft.com/office/officeart/2005/8/layout/orgChart1"/>
    <dgm:cxn modelId="{C112C641-CD10-416B-939E-52E40DB82202}" type="presOf" srcId="{815321EF-8D70-4D82-97F3-043B79C27798}" destId="{2ED56DDC-EBA2-499E-B1AA-8430C14EA1E0}" srcOrd="0" destOrd="0" presId="urn:microsoft.com/office/officeart/2005/8/layout/orgChart1"/>
    <dgm:cxn modelId="{1C806D6B-188B-478C-9E37-99209100B5BB}" type="presOf" srcId="{5F166250-6FF7-4075-9ABD-2911A7D2FADD}" destId="{DA404972-1722-4555-B404-3B56CE75CF1C}" srcOrd="0" destOrd="0" presId="urn:microsoft.com/office/officeart/2005/8/layout/orgChart1"/>
    <dgm:cxn modelId="{6CB66F6B-4C09-4AAB-A1FC-48F1A56779B9}" type="presOf" srcId="{49A5043E-19EA-483B-8367-8A681D567B2B}" destId="{D319FEDC-4655-4AA4-A5DB-A2E89D84E927}" srcOrd="1" destOrd="0" presId="urn:microsoft.com/office/officeart/2005/8/layout/orgChart1"/>
    <dgm:cxn modelId="{3E110073-15A7-49CC-BA23-13FD98BB15D3}" type="presOf" srcId="{49A5043E-19EA-483B-8367-8A681D567B2B}" destId="{F86D3EB8-3A1A-4732-88C9-0C7FCA29B9B2}" srcOrd="0" destOrd="0" presId="urn:microsoft.com/office/officeart/2005/8/layout/orgChart1"/>
    <dgm:cxn modelId="{5FEF2353-6BC0-4DEF-9B5A-9AA0CF1CE71E}" type="presOf" srcId="{674C88FE-2AAE-4D84-BAC2-3AD47FCE3FCE}" destId="{9C3830B3-910F-4549-8827-27A9BF1147A9}" srcOrd="0" destOrd="0" presId="urn:microsoft.com/office/officeart/2005/8/layout/orgChart1"/>
    <dgm:cxn modelId="{0D628B54-D44B-4F02-BC45-C1994EAD7565}" srcId="{3F34A3E2-3613-4442-85F5-4FE91DB798F6}" destId="{F1C4565A-1122-4881-B87B-9AA00B4C4D8B}" srcOrd="0" destOrd="0" parTransId="{D39AD95F-B31D-4D8B-9EBA-8DA9524CF624}" sibTransId="{A0007675-8ED6-436C-96D7-16C0E34B28AD}"/>
    <dgm:cxn modelId="{1D81B582-9A33-47A0-8609-3EAAC04F6E4F}" type="presOf" srcId="{F1C4565A-1122-4881-B87B-9AA00B4C4D8B}" destId="{0AEE5284-4DAA-4242-BA84-4FCB355838A7}" srcOrd="1" destOrd="0" presId="urn:microsoft.com/office/officeart/2005/8/layout/orgChart1"/>
    <dgm:cxn modelId="{64F0AC86-864F-4E68-A5E6-9DCA4946CD0F}" type="presOf" srcId="{86CF3FF2-ADE3-4A6C-91F7-AD6EF556E78F}" destId="{B5C53638-88EB-474C-9C95-4BD6D41866C6}" srcOrd="0" destOrd="0" presId="urn:microsoft.com/office/officeart/2005/8/layout/orgChart1"/>
    <dgm:cxn modelId="{AC0C818A-88EF-4AD6-B386-57DC647132F0}" type="presOf" srcId="{86CF3FF2-ADE3-4A6C-91F7-AD6EF556E78F}" destId="{D7B5E4A5-E321-4856-B81B-136C8256F2F4}" srcOrd="1" destOrd="0" presId="urn:microsoft.com/office/officeart/2005/8/layout/orgChart1"/>
    <dgm:cxn modelId="{9018669E-D89F-474F-822F-D97376EBE7AB}" type="presOf" srcId="{936BD533-22E1-46EF-8BC1-71711D94657D}" destId="{59B23A7E-748C-435E-A75C-DFF97DF7B12F}" srcOrd="0" destOrd="0" presId="urn:microsoft.com/office/officeart/2005/8/layout/orgChart1"/>
    <dgm:cxn modelId="{5697B7A1-8427-4C06-9F29-C4F04835BC63}" srcId="{FC48F2EA-E292-4601-BF3A-22E3ABFB537D}" destId="{49A5043E-19EA-483B-8367-8A681D567B2B}" srcOrd="0" destOrd="0" parTransId="{815321EF-8D70-4D82-97F3-043B79C27798}" sibTransId="{7C5FFFCA-CB1B-450D-BD79-2B9DB189AC28}"/>
    <dgm:cxn modelId="{29ED51A3-C800-4E4E-BF57-DDA337588E02}" type="presOf" srcId="{FC48F2EA-E292-4601-BF3A-22E3ABFB537D}" destId="{45DC453F-3FD1-46AA-AB89-CD5F5FCEC844}" srcOrd="1" destOrd="0" presId="urn:microsoft.com/office/officeart/2005/8/layout/orgChart1"/>
    <dgm:cxn modelId="{D576E6A6-5FA2-4D07-A6A4-8CA1D7EA4E0F}" srcId="{86CF3FF2-ADE3-4A6C-91F7-AD6EF556E78F}" destId="{5F166250-6FF7-4075-9ABD-2911A7D2FADD}" srcOrd="1" destOrd="0" parTransId="{6F3EC913-1277-435B-A6B7-9056E0FEF7DB}" sibTransId="{CB56939B-6D71-4754-A611-7FC022C3F622}"/>
    <dgm:cxn modelId="{ED99F2A7-7849-4AE2-A6BD-02CB90C29758}" type="presOf" srcId="{02868365-EC6E-48DE-A565-55788EC85360}" destId="{94E702D3-77A1-4C0E-922D-172F8C5BC708}" srcOrd="0" destOrd="0" presId="urn:microsoft.com/office/officeart/2005/8/layout/orgChart1"/>
    <dgm:cxn modelId="{976C56A8-2176-436D-BF85-13A8C97818A5}" type="presOf" srcId="{058CAE02-3FCC-4C60-AAD0-96536E4BC150}" destId="{8E611182-F1A5-4E3D-9CC4-2544F961CF7E}" srcOrd="0" destOrd="0" presId="urn:microsoft.com/office/officeart/2005/8/layout/orgChart1"/>
    <dgm:cxn modelId="{47C6DCAC-DB0E-41F0-9CAF-87A7436433D2}" type="presOf" srcId="{3F34A3E2-3613-4442-85F5-4FE91DB798F6}" destId="{BCDAB6AD-108E-4948-8780-68062C20D184}" srcOrd="0" destOrd="0" presId="urn:microsoft.com/office/officeart/2005/8/layout/orgChart1"/>
    <dgm:cxn modelId="{F952B1AE-55FC-4D6B-90A9-89DE69A10B2E}" type="presOf" srcId="{B901685A-A23F-48CE-A163-00E37381B367}" destId="{5B7A0F15-E8F3-4975-BA8B-58CC757294F2}" srcOrd="1" destOrd="0" presId="urn:microsoft.com/office/officeart/2005/8/layout/orgChart1"/>
    <dgm:cxn modelId="{B6E71BB8-EC15-414F-93CF-F0469D80F88A}" type="presOf" srcId="{342616AC-9A20-4972-943A-228193FB4920}" destId="{34BD281B-1FCF-4299-A613-8F34D9F8C1E9}" srcOrd="0" destOrd="0" presId="urn:microsoft.com/office/officeart/2005/8/layout/orgChart1"/>
    <dgm:cxn modelId="{520F0FC0-B5F2-47B4-BFE3-3303D44EC682}" srcId="{F1C4565A-1122-4881-B87B-9AA00B4C4D8B}" destId="{B901685A-A23F-48CE-A163-00E37381B367}" srcOrd="1" destOrd="0" parTransId="{FE95C0D7-732B-4296-921C-8723C5CEE1A5}" sibTransId="{30654F2F-2078-443C-B4E4-AFF9072B1E00}"/>
    <dgm:cxn modelId="{526F20DC-5C0B-4865-AF04-B465D905CB1F}" type="presOf" srcId="{B901685A-A23F-48CE-A163-00E37381B367}" destId="{7175D234-F371-4F75-9E7C-224C99CC4BE9}" srcOrd="0" destOrd="0" presId="urn:microsoft.com/office/officeart/2005/8/layout/orgChart1"/>
    <dgm:cxn modelId="{907183DE-9893-4300-80FB-E32684CA3791}" srcId="{936BD533-22E1-46EF-8BC1-71711D94657D}" destId="{3F34A3E2-3613-4442-85F5-4FE91DB798F6}" srcOrd="0" destOrd="0" parTransId="{74A1EF01-AADA-42EA-865A-9AA321A94CBB}" sibTransId="{D742F2BE-6386-41A1-B28A-6D0E760D7FD1}"/>
    <dgm:cxn modelId="{94D63DE3-9126-42E7-B7D5-50A03D78AF8E}" type="presOf" srcId="{5801EAAC-EC77-4C79-A938-017861F33F1D}" destId="{367D7091-9BD6-4A27-AABD-48114775391C}" srcOrd="0" destOrd="0" presId="urn:microsoft.com/office/officeart/2005/8/layout/orgChart1"/>
    <dgm:cxn modelId="{272C12E5-CC55-4C23-A5D1-69828C5795D8}" type="presOf" srcId="{3F34A3E2-3613-4442-85F5-4FE91DB798F6}" destId="{1B6EB86F-242D-42A2-A3AC-A830258643DE}" srcOrd="1" destOrd="0" presId="urn:microsoft.com/office/officeart/2005/8/layout/orgChart1"/>
    <dgm:cxn modelId="{81C5A0E5-2F2C-4563-B018-D3AEE621714F}" srcId="{02868365-EC6E-48DE-A565-55788EC85360}" destId="{446E57BC-5D81-4824-8365-B57B13B86B92}" srcOrd="0" destOrd="0" parTransId="{674C88FE-2AAE-4D84-BAC2-3AD47FCE3FCE}" sibTransId="{378275D6-E13E-4134-943A-40173624C671}"/>
    <dgm:cxn modelId="{2DB3C4F1-35FC-4AB1-B0C3-2B2580C74870}" type="presOf" srcId="{FE95C0D7-732B-4296-921C-8723C5CEE1A5}" destId="{09A442E4-7124-4D5B-ADD6-E4466F68F388}" srcOrd="0" destOrd="0" presId="urn:microsoft.com/office/officeart/2005/8/layout/orgChart1"/>
    <dgm:cxn modelId="{7F53CCFB-7F0C-480F-A55E-E8318363F67B}" type="presParOf" srcId="{59B23A7E-748C-435E-A75C-DFF97DF7B12F}" destId="{354A0015-3E1E-4D26-8B7B-3555F1BD9CA5}" srcOrd="0" destOrd="0" presId="urn:microsoft.com/office/officeart/2005/8/layout/orgChart1"/>
    <dgm:cxn modelId="{58FB2079-89C5-44E2-BED0-2E93E5782CDE}" type="presParOf" srcId="{354A0015-3E1E-4D26-8B7B-3555F1BD9CA5}" destId="{40F07A0E-E961-4F52-8DAA-AC25BF401DDC}" srcOrd="0" destOrd="0" presId="urn:microsoft.com/office/officeart/2005/8/layout/orgChart1"/>
    <dgm:cxn modelId="{E006276D-78A6-4054-BF1B-E08BF5A85244}" type="presParOf" srcId="{40F07A0E-E961-4F52-8DAA-AC25BF401DDC}" destId="{BCDAB6AD-108E-4948-8780-68062C20D184}" srcOrd="0" destOrd="0" presId="urn:microsoft.com/office/officeart/2005/8/layout/orgChart1"/>
    <dgm:cxn modelId="{66EC2AEA-6A27-40CB-9611-FD822CA6CA64}" type="presParOf" srcId="{40F07A0E-E961-4F52-8DAA-AC25BF401DDC}" destId="{1B6EB86F-242D-42A2-A3AC-A830258643DE}" srcOrd="1" destOrd="0" presId="urn:microsoft.com/office/officeart/2005/8/layout/orgChart1"/>
    <dgm:cxn modelId="{9A5734CE-3910-4451-A133-D852AE739C08}" type="presParOf" srcId="{354A0015-3E1E-4D26-8B7B-3555F1BD9CA5}" destId="{01918DAD-7CC8-46C5-A67B-5F57E3327B3F}" srcOrd="1" destOrd="0" presId="urn:microsoft.com/office/officeart/2005/8/layout/orgChart1"/>
    <dgm:cxn modelId="{95D803FA-3717-4234-B61F-A5EA5C647254}" type="presParOf" srcId="{01918DAD-7CC8-46C5-A67B-5F57E3327B3F}" destId="{D3EF9735-BE2E-42B4-83CC-2F0B3B034419}" srcOrd="0" destOrd="0" presId="urn:microsoft.com/office/officeart/2005/8/layout/orgChart1"/>
    <dgm:cxn modelId="{B9E15554-B321-4C30-A80F-0FEDA47D384D}" type="presParOf" srcId="{01918DAD-7CC8-46C5-A67B-5F57E3327B3F}" destId="{78D4E22F-E98E-4B28-A2B7-9C95AD6A82B0}" srcOrd="1" destOrd="0" presId="urn:microsoft.com/office/officeart/2005/8/layout/orgChart1"/>
    <dgm:cxn modelId="{19AEDAC4-C8E5-4085-AB96-6C9CD2161FEC}" type="presParOf" srcId="{78D4E22F-E98E-4B28-A2B7-9C95AD6A82B0}" destId="{1E100BD8-03D1-4789-B6AD-ABE76CE2D394}" srcOrd="0" destOrd="0" presId="urn:microsoft.com/office/officeart/2005/8/layout/orgChart1"/>
    <dgm:cxn modelId="{453A16A6-D69F-449B-8821-F497C72896FF}" type="presParOf" srcId="{1E100BD8-03D1-4789-B6AD-ABE76CE2D394}" destId="{A1E71401-029C-4DAC-AE67-5AADAD4C2DCF}" srcOrd="0" destOrd="0" presId="urn:microsoft.com/office/officeart/2005/8/layout/orgChart1"/>
    <dgm:cxn modelId="{9A28B145-6EFD-4278-BD2D-BDF07160D7CD}" type="presParOf" srcId="{1E100BD8-03D1-4789-B6AD-ABE76CE2D394}" destId="{0AEE5284-4DAA-4242-BA84-4FCB355838A7}" srcOrd="1" destOrd="0" presId="urn:microsoft.com/office/officeart/2005/8/layout/orgChart1"/>
    <dgm:cxn modelId="{A84E26BA-5649-4B75-B5D1-35990655BFE3}" type="presParOf" srcId="{78D4E22F-E98E-4B28-A2B7-9C95AD6A82B0}" destId="{A3D870B4-1F0C-486F-8CE4-867C739F98EC}" srcOrd="1" destOrd="0" presId="urn:microsoft.com/office/officeart/2005/8/layout/orgChart1"/>
    <dgm:cxn modelId="{5C930496-794A-4E6F-8F35-CAA5AAE0FC08}" type="presParOf" srcId="{A3D870B4-1F0C-486F-8CE4-867C739F98EC}" destId="{34BD281B-1FCF-4299-A613-8F34D9F8C1E9}" srcOrd="0" destOrd="0" presId="urn:microsoft.com/office/officeart/2005/8/layout/orgChart1"/>
    <dgm:cxn modelId="{7AB06586-4ABB-4974-8459-FCA5C06BB183}" type="presParOf" srcId="{A3D870B4-1F0C-486F-8CE4-867C739F98EC}" destId="{EB21C6FA-CE98-4DAB-A55E-C9927EDF0780}" srcOrd="1" destOrd="0" presId="urn:microsoft.com/office/officeart/2005/8/layout/orgChart1"/>
    <dgm:cxn modelId="{6506580E-65AE-4021-A7FA-9107B6384698}" type="presParOf" srcId="{EB21C6FA-CE98-4DAB-A55E-C9927EDF0780}" destId="{7F3AA881-C74D-43CF-9775-CEF7595A2AFC}" srcOrd="0" destOrd="0" presId="urn:microsoft.com/office/officeart/2005/8/layout/orgChart1"/>
    <dgm:cxn modelId="{CB1889A4-8D2C-4B1D-89AF-837C216796F1}" type="presParOf" srcId="{7F3AA881-C74D-43CF-9775-CEF7595A2AFC}" destId="{0969E87D-4A1E-4614-A62C-8D69BC05DBCD}" srcOrd="0" destOrd="0" presId="urn:microsoft.com/office/officeart/2005/8/layout/orgChart1"/>
    <dgm:cxn modelId="{E849D4A7-C3D0-4F0F-8ECE-E57F87BA290E}" type="presParOf" srcId="{7F3AA881-C74D-43CF-9775-CEF7595A2AFC}" destId="{45DC453F-3FD1-46AA-AB89-CD5F5FCEC844}" srcOrd="1" destOrd="0" presId="urn:microsoft.com/office/officeart/2005/8/layout/orgChart1"/>
    <dgm:cxn modelId="{F0AD0958-E19B-447F-984A-B8CB66C2456C}" type="presParOf" srcId="{EB21C6FA-CE98-4DAB-A55E-C9927EDF0780}" destId="{18330319-3161-4D13-88C6-8A1392963602}" srcOrd="1" destOrd="0" presId="urn:microsoft.com/office/officeart/2005/8/layout/orgChart1"/>
    <dgm:cxn modelId="{18AE941D-8C66-4D23-A070-555C2241A186}" type="presParOf" srcId="{18330319-3161-4D13-88C6-8A1392963602}" destId="{2ED56DDC-EBA2-499E-B1AA-8430C14EA1E0}" srcOrd="0" destOrd="0" presId="urn:microsoft.com/office/officeart/2005/8/layout/orgChart1"/>
    <dgm:cxn modelId="{2659A69E-B3EA-42DB-B1CA-20A9DEA6D67A}" type="presParOf" srcId="{18330319-3161-4D13-88C6-8A1392963602}" destId="{FBC63DDF-2A66-4400-940A-96396CFB23B7}" srcOrd="1" destOrd="0" presId="urn:microsoft.com/office/officeart/2005/8/layout/orgChart1"/>
    <dgm:cxn modelId="{6A852E4D-7A04-4E6F-96CC-61E41349927A}" type="presParOf" srcId="{FBC63DDF-2A66-4400-940A-96396CFB23B7}" destId="{9581803C-1038-43C5-8A98-B4264587460A}" srcOrd="0" destOrd="0" presId="urn:microsoft.com/office/officeart/2005/8/layout/orgChart1"/>
    <dgm:cxn modelId="{35453BF4-36C2-4F35-8DDE-0A56891FCBC3}" type="presParOf" srcId="{9581803C-1038-43C5-8A98-B4264587460A}" destId="{F86D3EB8-3A1A-4732-88C9-0C7FCA29B9B2}" srcOrd="0" destOrd="0" presId="urn:microsoft.com/office/officeart/2005/8/layout/orgChart1"/>
    <dgm:cxn modelId="{19991ED5-A54E-4526-AF96-70D64B3BFC73}" type="presParOf" srcId="{9581803C-1038-43C5-8A98-B4264587460A}" destId="{D319FEDC-4655-4AA4-A5DB-A2E89D84E927}" srcOrd="1" destOrd="0" presId="urn:microsoft.com/office/officeart/2005/8/layout/orgChart1"/>
    <dgm:cxn modelId="{11F6EA16-99B2-47E8-843B-AF96ED9C9929}" type="presParOf" srcId="{FBC63DDF-2A66-4400-940A-96396CFB23B7}" destId="{E758C902-B656-40E8-AFA9-E0686D60DB19}" srcOrd="1" destOrd="0" presId="urn:microsoft.com/office/officeart/2005/8/layout/orgChart1"/>
    <dgm:cxn modelId="{D0EC3049-8D68-485A-8AD3-AF2D50FF074D}" type="presParOf" srcId="{FBC63DDF-2A66-4400-940A-96396CFB23B7}" destId="{9788C8E5-7A4B-4D81-886C-DD4AC404DA42}" srcOrd="2" destOrd="0" presId="urn:microsoft.com/office/officeart/2005/8/layout/orgChart1"/>
    <dgm:cxn modelId="{B3CE0EFE-F172-48E1-A61C-F9F7A7FEFDC1}" type="presParOf" srcId="{EB21C6FA-CE98-4DAB-A55E-C9927EDF0780}" destId="{21520696-E9B4-421D-89AF-1EE5407C8FAA}" srcOrd="2" destOrd="0" presId="urn:microsoft.com/office/officeart/2005/8/layout/orgChart1"/>
    <dgm:cxn modelId="{777925C4-501E-4C75-AF2B-CCFAB4D6149B}" type="presParOf" srcId="{A3D870B4-1F0C-486F-8CE4-867C739F98EC}" destId="{09A442E4-7124-4D5B-ADD6-E4466F68F388}" srcOrd="2" destOrd="0" presId="urn:microsoft.com/office/officeart/2005/8/layout/orgChart1"/>
    <dgm:cxn modelId="{B344BB05-2AAA-4B26-AFA4-79C224255240}" type="presParOf" srcId="{A3D870B4-1F0C-486F-8CE4-867C739F98EC}" destId="{8AD70D21-A5EB-48CD-8A73-D30A3EE51561}" srcOrd="3" destOrd="0" presId="urn:microsoft.com/office/officeart/2005/8/layout/orgChart1"/>
    <dgm:cxn modelId="{1BA2B25A-90AE-492B-A049-84D87FEA79A3}" type="presParOf" srcId="{8AD70D21-A5EB-48CD-8A73-D30A3EE51561}" destId="{16CCE5E0-CAA3-45AF-BEB8-8BC7C877A955}" srcOrd="0" destOrd="0" presId="urn:microsoft.com/office/officeart/2005/8/layout/orgChart1"/>
    <dgm:cxn modelId="{6DC8447C-F3F9-4963-9535-F7D3B07BFBFC}" type="presParOf" srcId="{16CCE5E0-CAA3-45AF-BEB8-8BC7C877A955}" destId="{7175D234-F371-4F75-9E7C-224C99CC4BE9}" srcOrd="0" destOrd="0" presId="urn:microsoft.com/office/officeart/2005/8/layout/orgChart1"/>
    <dgm:cxn modelId="{CF641E1B-E0E7-4B9B-B00A-D556173ED84E}" type="presParOf" srcId="{16CCE5E0-CAA3-45AF-BEB8-8BC7C877A955}" destId="{5B7A0F15-E8F3-4975-BA8B-58CC757294F2}" srcOrd="1" destOrd="0" presId="urn:microsoft.com/office/officeart/2005/8/layout/orgChart1"/>
    <dgm:cxn modelId="{EEE41BB6-C065-4C53-96DC-B8441938EA01}" type="presParOf" srcId="{8AD70D21-A5EB-48CD-8A73-D30A3EE51561}" destId="{6417F0D8-1037-425A-85B8-EC9132308AE8}" srcOrd="1" destOrd="0" presId="urn:microsoft.com/office/officeart/2005/8/layout/orgChart1"/>
    <dgm:cxn modelId="{353E3244-1BD1-4A87-AFDD-A8097DC08DB2}" type="presParOf" srcId="{8AD70D21-A5EB-48CD-8A73-D30A3EE51561}" destId="{77148613-E8F6-4117-AEA0-B5D800634F9D}" srcOrd="2" destOrd="0" presId="urn:microsoft.com/office/officeart/2005/8/layout/orgChart1"/>
    <dgm:cxn modelId="{B3D8A2B0-1468-4A81-B700-81BF46A5385C}" type="presParOf" srcId="{78D4E22F-E98E-4B28-A2B7-9C95AD6A82B0}" destId="{68B36C39-FAF2-4184-8A41-7668DEE35FA1}" srcOrd="2" destOrd="0" presId="urn:microsoft.com/office/officeart/2005/8/layout/orgChart1"/>
    <dgm:cxn modelId="{B9AA0077-0508-4464-BB6E-03F83904BCA8}" type="presParOf" srcId="{01918DAD-7CC8-46C5-A67B-5F57E3327B3F}" destId="{367D7091-9BD6-4A27-AABD-48114775391C}" srcOrd="2" destOrd="0" presId="urn:microsoft.com/office/officeart/2005/8/layout/orgChart1"/>
    <dgm:cxn modelId="{9DEB0487-1024-41EA-B9CC-2767E5F4A046}" type="presParOf" srcId="{01918DAD-7CC8-46C5-A67B-5F57E3327B3F}" destId="{F68E58F2-7543-4713-AE01-1C08C8EC8C5F}" srcOrd="3" destOrd="0" presId="urn:microsoft.com/office/officeart/2005/8/layout/orgChart1"/>
    <dgm:cxn modelId="{FCEB5878-8EF6-466E-BA96-ED58E622B338}" type="presParOf" srcId="{F68E58F2-7543-4713-AE01-1C08C8EC8C5F}" destId="{095E6748-E3BC-447C-AFED-ABE8848A2F1B}" srcOrd="0" destOrd="0" presId="urn:microsoft.com/office/officeart/2005/8/layout/orgChart1"/>
    <dgm:cxn modelId="{553A30DA-0EF9-4232-B490-82A24E03590F}" type="presParOf" srcId="{095E6748-E3BC-447C-AFED-ABE8848A2F1B}" destId="{B5C53638-88EB-474C-9C95-4BD6D41866C6}" srcOrd="0" destOrd="0" presId="urn:microsoft.com/office/officeart/2005/8/layout/orgChart1"/>
    <dgm:cxn modelId="{30670679-4C69-44F2-8FF2-FD4B5D02CF80}" type="presParOf" srcId="{095E6748-E3BC-447C-AFED-ABE8848A2F1B}" destId="{D7B5E4A5-E321-4856-B81B-136C8256F2F4}" srcOrd="1" destOrd="0" presId="urn:microsoft.com/office/officeart/2005/8/layout/orgChart1"/>
    <dgm:cxn modelId="{9F4245BB-AED6-4053-A13A-E6C72A818AAD}" type="presParOf" srcId="{F68E58F2-7543-4713-AE01-1C08C8EC8C5F}" destId="{4031C376-32A5-4F3D-8362-B1D8E6695DA2}" srcOrd="1" destOrd="0" presId="urn:microsoft.com/office/officeart/2005/8/layout/orgChart1"/>
    <dgm:cxn modelId="{7E0E8DAE-3311-4AF8-9BBE-6EA2F8E9D2AF}" type="presParOf" srcId="{4031C376-32A5-4F3D-8362-B1D8E6695DA2}" destId="{8E611182-F1A5-4E3D-9CC4-2544F961CF7E}" srcOrd="0" destOrd="0" presId="urn:microsoft.com/office/officeart/2005/8/layout/orgChart1"/>
    <dgm:cxn modelId="{8BAD7301-2F62-487B-A517-FC3E8AD2BC31}" type="presParOf" srcId="{4031C376-32A5-4F3D-8362-B1D8E6695DA2}" destId="{73230C50-FE85-4DEE-AA75-5E7D7D6B6AC5}" srcOrd="1" destOrd="0" presId="urn:microsoft.com/office/officeart/2005/8/layout/orgChart1"/>
    <dgm:cxn modelId="{2755BF47-16B5-436D-A5B6-6F2526BC502C}" type="presParOf" srcId="{73230C50-FE85-4DEE-AA75-5E7D7D6B6AC5}" destId="{18BF0AAC-10FF-47B2-A277-9A3EECADE1C2}" srcOrd="0" destOrd="0" presId="urn:microsoft.com/office/officeart/2005/8/layout/orgChart1"/>
    <dgm:cxn modelId="{27C1909B-4D40-48E4-A6A4-93E9F8A0D04D}" type="presParOf" srcId="{18BF0AAC-10FF-47B2-A277-9A3EECADE1C2}" destId="{94E702D3-77A1-4C0E-922D-172F8C5BC708}" srcOrd="0" destOrd="0" presId="urn:microsoft.com/office/officeart/2005/8/layout/orgChart1"/>
    <dgm:cxn modelId="{96C804EC-9844-4973-8C78-BA0FDD0D85C3}" type="presParOf" srcId="{18BF0AAC-10FF-47B2-A277-9A3EECADE1C2}" destId="{250CD6AF-4D6E-46FA-9C92-8CBEBEAE2A3B}" srcOrd="1" destOrd="0" presId="urn:microsoft.com/office/officeart/2005/8/layout/orgChart1"/>
    <dgm:cxn modelId="{F4EC05F0-FD6E-499F-9171-60EC0DF7C7CB}" type="presParOf" srcId="{73230C50-FE85-4DEE-AA75-5E7D7D6B6AC5}" destId="{D622776C-4765-481D-A1D2-28EAC1125214}" srcOrd="1" destOrd="0" presId="urn:microsoft.com/office/officeart/2005/8/layout/orgChart1"/>
    <dgm:cxn modelId="{282F4D7E-33CB-4D74-9BC2-37953D2C6BAC}" type="presParOf" srcId="{D622776C-4765-481D-A1D2-28EAC1125214}" destId="{9C3830B3-910F-4549-8827-27A9BF1147A9}" srcOrd="0" destOrd="0" presId="urn:microsoft.com/office/officeart/2005/8/layout/orgChart1"/>
    <dgm:cxn modelId="{9FA7C8A9-A5BA-4640-9BB2-A7D9524CAED3}" type="presParOf" srcId="{D622776C-4765-481D-A1D2-28EAC1125214}" destId="{10251035-6E20-45F7-99A4-5ECB8B18025C}" srcOrd="1" destOrd="0" presId="urn:microsoft.com/office/officeart/2005/8/layout/orgChart1"/>
    <dgm:cxn modelId="{0BD59B20-D450-4AB7-AA69-5E6FA53BBF46}" type="presParOf" srcId="{10251035-6E20-45F7-99A4-5ECB8B18025C}" destId="{45B5A345-8358-45BC-85CD-697DA392504B}" srcOrd="0" destOrd="0" presId="urn:microsoft.com/office/officeart/2005/8/layout/orgChart1"/>
    <dgm:cxn modelId="{EEC51CCD-189D-43A1-954A-BFFBBE91D708}" type="presParOf" srcId="{45B5A345-8358-45BC-85CD-697DA392504B}" destId="{A2ADA700-075B-4A6D-9CDA-D5C7D56778F7}" srcOrd="0" destOrd="0" presId="urn:microsoft.com/office/officeart/2005/8/layout/orgChart1"/>
    <dgm:cxn modelId="{118D099C-FF99-4EB3-9AE5-8AE1BF27BA8B}" type="presParOf" srcId="{45B5A345-8358-45BC-85CD-697DA392504B}" destId="{6F05B43B-5050-4F8E-9812-41EB25198186}" srcOrd="1" destOrd="0" presId="urn:microsoft.com/office/officeart/2005/8/layout/orgChart1"/>
    <dgm:cxn modelId="{D1AC5330-E774-4A94-87B1-8E673660E0B7}" type="presParOf" srcId="{10251035-6E20-45F7-99A4-5ECB8B18025C}" destId="{3D2FC17D-E3FC-4DAC-93EB-44AE73E8DC19}" srcOrd="1" destOrd="0" presId="urn:microsoft.com/office/officeart/2005/8/layout/orgChart1"/>
    <dgm:cxn modelId="{171345E6-92D1-4EE6-8F4E-7AA48E8517EA}" type="presParOf" srcId="{10251035-6E20-45F7-99A4-5ECB8B18025C}" destId="{8252157B-337E-4330-89D0-689F682805DD}" srcOrd="2" destOrd="0" presId="urn:microsoft.com/office/officeart/2005/8/layout/orgChart1"/>
    <dgm:cxn modelId="{8B52A15D-65A9-47DE-AE06-A0F7E5597EA0}" type="presParOf" srcId="{73230C50-FE85-4DEE-AA75-5E7D7D6B6AC5}" destId="{E23BA460-7EB1-437A-BF80-670DF512615D}" srcOrd="2" destOrd="0" presId="urn:microsoft.com/office/officeart/2005/8/layout/orgChart1"/>
    <dgm:cxn modelId="{CF925920-6D5A-47FF-827B-D3BB7B4EAD63}" type="presParOf" srcId="{4031C376-32A5-4F3D-8362-B1D8E6695DA2}" destId="{67C77D75-F9FD-408A-9B20-F8ACAA779B10}" srcOrd="2" destOrd="0" presId="urn:microsoft.com/office/officeart/2005/8/layout/orgChart1"/>
    <dgm:cxn modelId="{E7B2DF7C-341E-42DE-9D60-B8ED8258AC70}" type="presParOf" srcId="{4031C376-32A5-4F3D-8362-B1D8E6695DA2}" destId="{4ED527D5-BD3D-45DC-B6A9-AF7AC4A71B46}" srcOrd="3" destOrd="0" presId="urn:microsoft.com/office/officeart/2005/8/layout/orgChart1"/>
    <dgm:cxn modelId="{A672F735-0A2A-4B31-9411-99DDFAB98993}" type="presParOf" srcId="{4ED527D5-BD3D-45DC-B6A9-AF7AC4A71B46}" destId="{DAF75453-1F62-46CB-94A8-BA25C9185C2A}" srcOrd="0" destOrd="0" presId="urn:microsoft.com/office/officeart/2005/8/layout/orgChart1"/>
    <dgm:cxn modelId="{837C61A5-0043-416B-95BF-F1D283DF57EB}" type="presParOf" srcId="{DAF75453-1F62-46CB-94A8-BA25C9185C2A}" destId="{DA404972-1722-4555-B404-3B56CE75CF1C}" srcOrd="0" destOrd="0" presId="urn:microsoft.com/office/officeart/2005/8/layout/orgChart1"/>
    <dgm:cxn modelId="{D3BF92BB-E9EC-4831-BADD-79BFBECEB29F}" type="presParOf" srcId="{DAF75453-1F62-46CB-94A8-BA25C9185C2A}" destId="{D2A0A2BB-4C01-4ED7-B296-00DC3F14D685}" srcOrd="1" destOrd="0" presId="urn:microsoft.com/office/officeart/2005/8/layout/orgChart1"/>
    <dgm:cxn modelId="{74AEB42E-5B68-45EA-BD06-603F69A850E8}" type="presParOf" srcId="{4ED527D5-BD3D-45DC-B6A9-AF7AC4A71B46}" destId="{6F25DF0B-1185-4A4B-B2B3-41E5C88179F1}" srcOrd="1" destOrd="0" presId="urn:microsoft.com/office/officeart/2005/8/layout/orgChart1"/>
    <dgm:cxn modelId="{A3EB42E5-008F-4412-AC07-7BBF5788114A}" type="presParOf" srcId="{4ED527D5-BD3D-45DC-B6A9-AF7AC4A71B46}" destId="{5AD0C304-3261-4AD0-A99A-4F6EE1ACFAC6}" srcOrd="2" destOrd="0" presId="urn:microsoft.com/office/officeart/2005/8/layout/orgChart1"/>
    <dgm:cxn modelId="{34E0CBBC-7409-4A4D-ADF5-FAD3A1377C43}" type="presParOf" srcId="{F68E58F2-7543-4713-AE01-1C08C8EC8C5F}" destId="{1D109BD6-CCA2-4573-972C-58DD5D6B8FF8}" srcOrd="2" destOrd="0" presId="urn:microsoft.com/office/officeart/2005/8/layout/orgChart1"/>
    <dgm:cxn modelId="{87F6026B-C9DB-4B90-B88B-A4F46EA21900}" type="presParOf" srcId="{354A0015-3E1E-4D26-8B7B-3555F1BD9CA5}" destId="{FEDFA9BA-467E-480C-96D3-C81FBB34FA1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36BD533-22E1-46EF-8BC1-71711D9465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9E458CF-F322-4087-9DC7-88EC9B81B562}">
      <dgm:prSet phldrT="[Text]"/>
      <dgm:spPr>
        <a:solidFill>
          <a:schemeClr val="bg1">
            <a:lumMod val="65000"/>
          </a:schemeClr>
        </a:solidFill>
        <a:ln>
          <a:solidFill>
            <a:schemeClr val="bg1">
              <a:lumMod val="65000"/>
            </a:schemeClr>
          </a:solidFill>
        </a:ln>
      </dgm:spPr>
      <dgm:t>
        <a:bodyPr/>
        <a:lstStyle/>
        <a:p>
          <a:r>
            <a:rPr lang="en-US"/>
            <a:t>AFM</a:t>
          </a:r>
        </a:p>
      </dgm:t>
    </dgm:pt>
    <dgm:pt modelId="{DAE3D645-69BA-4A29-BA2D-133F80F4A354}" type="parTrans" cxnId="{9A009B25-874F-4D9E-ACBB-71CFA41C10C2}">
      <dgm:prSet/>
      <dgm:spPr/>
      <dgm:t>
        <a:bodyPr/>
        <a:lstStyle/>
        <a:p>
          <a:endParaRPr lang="en-US"/>
        </a:p>
      </dgm:t>
    </dgm:pt>
    <dgm:pt modelId="{8B1D73DA-34C1-4737-8FAA-5970E1090BDF}" type="sibTrans" cxnId="{9A009B25-874F-4D9E-ACBB-71CFA41C10C2}">
      <dgm:prSet/>
      <dgm:spPr/>
      <dgm:t>
        <a:bodyPr/>
        <a:lstStyle/>
        <a:p>
          <a:endParaRPr lang="en-US"/>
        </a:p>
      </dgm:t>
    </dgm:pt>
    <dgm:pt modelId="{3F34A3E2-3613-4442-85F5-4FE91DB798F6}">
      <dgm:prSet phldrT="[Text]"/>
      <dgm:spPr>
        <a:solidFill>
          <a:schemeClr val="bg2">
            <a:lumMod val="75000"/>
          </a:schemeClr>
        </a:solidFill>
        <a:ln>
          <a:solidFill>
            <a:schemeClr val="bg2">
              <a:lumMod val="75000"/>
            </a:schemeClr>
          </a:solidFill>
        </a:ln>
      </dgm:spPr>
      <dgm:t>
        <a:bodyPr/>
        <a:lstStyle/>
        <a:p>
          <a:r>
            <a:rPr lang="en-US"/>
            <a:t>Human Interaction</a:t>
          </a:r>
        </a:p>
      </dgm:t>
    </dgm:pt>
    <dgm:pt modelId="{74A1EF01-AADA-42EA-865A-9AA321A94CBB}" type="parTrans" cxnId="{907183DE-9893-4300-80FB-E32684CA3791}">
      <dgm:prSet/>
      <dgm:spPr>
        <a:ln>
          <a:solidFill>
            <a:schemeClr val="tx1"/>
          </a:solidFill>
        </a:ln>
      </dgm:spPr>
      <dgm:t>
        <a:bodyPr/>
        <a:lstStyle/>
        <a:p>
          <a:endParaRPr lang="en-US"/>
        </a:p>
      </dgm:t>
    </dgm:pt>
    <dgm:pt modelId="{D742F2BE-6386-41A1-B28A-6D0E760D7FD1}" type="sibTrans" cxnId="{907183DE-9893-4300-80FB-E32684CA3791}">
      <dgm:prSet/>
      <dgm:spPr/>
      <dgm:t>
        <a:bodyPr/>
        <a:lstStyle/>
        <a:p>
          <a:endParaRPr lang="en-US"/>
        </a:p>
      </dgm:t>
    </dgm:pt>
    <dgm:pt modelId="{855F045D-EA96-4715-8C49-21E2AA197249}">
      <dgm:prSet phldrT="[Text]"/>
      <dgm:spPr>
        <a:solidFill>
          <a:schemeClr val="accent2">
            <a:lumMod val="75000"/>
          </a:schemeClr>
        </a:solidFill>
        <a:ln>
          <a:solidFill>
            <a:schemeClr val="accent2">
              <a:lumMod val="75000"/>
            </a:schemeClr>
          </a:solidFill>
        </a:ln>
      </dgm:spPr>
      <dgm:t>
        <a:bodyPr/>
        <a:lstStyle/>
        <a:p>
          <a:r>
            <a:rPr lang="en-US"/>
            <a:t>System</a:t>
          </a:r>
        </a:p>
      </dgm:t>
    </dgm:pt>
    <dgm:pt modelId="{E8A386D4-7396-4332-B36C-20D2F61F9B8A}" type="parTrans" cxnId="{E05C0FCE-548D-4CAA-BEB5-65AD3096D3FB}">
      <dgm:prSet/>
      <dgm:spPr>
        <a:ln>
          <a:solidFill>
            <a:schemeClr val="tx1"/>
          </a:solidFill>
        </a:ln>
      </dgm:spPr>
      <dgm:t>
        <a:bodyPr/>
        <a:lstStyle/>
        <a:p>
          <a:endParaRPr lang="en-US"/>
        </a:p>
      </dgm:t>
    </dgm:pt>
    <dgm:pt modelId="{B6C09803-E0AE-492A-BDDC-BBC0C3F63D8B}" type="sibTrans" cxnId="{E05C0FCE-548D-4CAA-BEB5-65AD3096D3FB}">
      <dgm:prSet/>
      <dgm:spPr/>
      <dgm:t>
        <a:bodyPr/>
        <a:lstStyle/>
        <a:p>
          <a:endParaRPr lang="en-US"/>
        </a:p>
      </dgm:t>
    </dgm:pt>
    <dgm:pt modelId="{994C5B6D-91D3-47F8-981C-E8311A9DB988}">
      <dgm:prSet phldrT="[Text]"/>
      <dgm:spPr>
        <a:solidFill>
          <a:srgbClr val="003B6F"/>
        </a:solidFill>
        <a:ln>
          <a:solidFill>
            <a:srgbClr val="003B6F"/>
          </a:solidFill>
        </a:ln>
      </dgm:spPr>
      <dgm:t>
        <a:bodyPr/>
        <a:lstStyle/>
        <a:p>
          <a:r>
            <a:rPr lang="en-US"/>
            <a:t>Controls</a:t>
          </a:r>
        </a:p>
      </dgm:t>
    </dgm:pt>
    <dgm:pt modelId="{04FC0965-DA77-4C4B-8E22-9DAB1AA81DE7}" type="parTrans" cxnId="{0D3F0526-18B1-42C0-82D7-0D7B3A794A2A}">
      <dgm:prSet/>
      <dgm:spPr>
        <a:ln>
          <a:solidFill>
            <a:schemeClr val="tx1"/>
          </a:solidFill>
        </a:ln>
      </dgm:spPr>
      <dgm:t>
        <a:bodyPr/>
        <a:lstStyle/>
        <a:p>
          <a:endParaRPr lang="en-US"/>
        </a:p>
      </dgm:t>
    </dgm:pt>
    <dgm:pt modelId="{B6F299F9-06EF-484D-8E98-6E898C8175B1}" type="sibTrans" cxnId="{0D3F0526-18B1-42C0-82D7-0D7B3A794A2A}">
      <dgm:prSet/>
      <dgm:spPr/>
      <dgm:t>
        <a:bodyPr/>
        <a:lstStyle/>
        <a:p>
          <a:endParaRPr lang="en-US"/>
        </a:p>
      </dgm:t>
    </dgm:pt>
    <dgm:pt modelId="{59B23A7E-748C-435E-A75C-DFF97DF7B12F}" type="pres">
      <dgm:prSet presAssocID="{936BD533-22E1-46EF-8BC1-71711D94657D}" presName="hierChild1" presStyleCnt="0">
        <dgm:presLayoutVars>
          <dgm:orgChart val="1"/>
          <dgm:chPref val="1"/>
          <dgm:dir/>
          <dgm:animOne val="branch"/>
          <dgm:animLvl val="lvl"/>
          <dgm:resizeHandles/>
        </dgm:presLayoutVars>
      </dgm:prSet>
      <dgm:spPr/>
    </dgm:pt>
    <dgm:pt modelId="{DA55100F-06AF-4442-9B6A-5D39C8178FFB}" type="pres">
      <dgm:prSet presAssocID="{C9E458CF-F322-4087-9DC7-88EC9B81B562}" presName="hierRoot1" presStyleCnt="0">
        <dgm:presLayoutVars>
          <dgm:hierBranch val="init"/>
        </dgm:presLayoutVars>
      </dgm:prSet>
      <dgm:spPr/>
    </dgm:pt>
    <dgm:pt modelId="{1E4C0FBB-E744-4D89-AA2C-4F2AC5865E73}" type="pres">
      <dgm:prSet presAssocID="{C9E458CF-F322-4087-9DC7-88EC9B81B562}" presName="rootComposite1" presStyleCnt="0"/>
      <dgm:spPr/>
    </dgm:pt>
    <dgm:pt modelId="{5B004490-2F89-45F4-A333-8EF6F43B883F}" type="pres">
      <dgm:prSet presAssocID="{C9E458CF-F322-4087-9DC7-88EC9B81B562}" presName="rootText1" presStyleLbl="node0" presStyleIdx="0" presStyleCnt="1">
        <dgm:presLayoutVars>
          <dgm:chPref val="3"/>
        </dgm:presLayoutVars>
      </dgm:prSet>
      <dgm:spPr/>
    </dgm:pt>
    <dgm:pt modelId="{7C0F2A72-0EEE-4E75-A3BE-86640D9B5DDB}" type="pres">
      <dgm:prSet presAssocID="{C9E458CF-F322-4087-9DC7-88EC9B81B562}" presName="rootConnector1" presStyleLbl="node1" presStyleIdx="0" presStyleCnt="0"/>
      <dgm:spPr/>
    </dgm:pt>
    <dgm:pt modelId="{42177405-6466-473A-B775-FB96BD3B1652}" type="pres">
      <dgm:prSet presAssocID="{C9E458CF-F322-4087-9DC7-88EC9B81B562}" presName="hierChild2" presStyleCnt="0"/>
      <dgm:spPr/>
    </dgm:pt>
    <dgm:pt modelId="{19110703-4CF1-4653-BDDC-68AD94F86A74}" type="pres">
      <dgm:prSet presAssocID="{74A1EF01-AADA-42EA-865A-9AA321A94CBB}" presName="Name37" presStyleLbl="parChTrans1D2" presStyleIdx="0" presStyleCnt="3"/>
      <dgm:spPr/>
    </dgm:pt>
    <dgm:pt modelId="{14514DC2-55B5-4B86-8662-2D22EBD81A61}" type="pres">
      <dgm:prSet presAssocID="{3F34A3E2-3613-4442-85F5-4FE91DB798F6}" presName="hierRoot2" presStyleCnt="0">
        <dgm:presLayoutVars>
          <dgm:hierBranch val="init"/>
        </dgm:presLayoutVars>
      </dgm:prSet>
      <dgm:spPr/>
    </dgm:pt>
    <dgm:pt modelId="{0E3FE7AB-55BD-439D-90E5-961F9521DBE0}" type="pres">
      <dgm:prSet presAssocID="{3F34A3E2-3613-4442-85F5-4FE91DB798F6}" presName="rootComposite" presStyleCnt="0"/>
      <dgm:spPr/>
    </dgm:pt>
    <dgm:pt modelId="{0B16C43C-10F9-44F2-ABA3-CA4EE684E3C3}" type="pres">
      <dgm:prSet presAssocID="{3F34A3E2-3613-4442-85F5-4FE91DB798F6}" presName="rootText" presStyleLbl="node2" presStyleIdx="0" presStyleCnt="3" custLinFactNeighborX="0" custLinFactNeighborY="4062">
        <dgm:presLayoutVars>
          <dgm:chPref val="3"/>
        </dgm:presLayoutVars>
      </dgm:prSet>
      <dgm:spPr/>
    </dgm:pt>
    <dgm:pt modelId="{80142FAC-0EF4-4F68-B512-553A5C319D8D}" type="pres">
      <dgm:prSet presAssocID="{3F34A3E2-3613-4442-85F5-4FE91DB798F6}" presName="rootConnector" presStyleLbl="node2" presStyleIdx="0" presStyleCnt="3"/>
      <dgm:spPr/>
    </dgm:pt>
    <dgm:pt modelId="{BDC0CB9C-D150-4C6A-9834-FFD3536F52D8}" type="pres">
      <dgm:prSet presAssocID="{3F34A3E2-3613-4442-85F5-4FE91DB798F6}" presName="hierChild4" presStyleCnt="0"/>
      <dgm:spPr/>
    </dgm:pt>
    <dgm:pt modelId="{2BA1E617-B483-4D77-9AEA-A8A358597028}" type="pres">
      <dgm:prSet presAssocID="{3F34A3E2-3613-4442-85F5-4FE91DB798F6}" presName="hierChild5" presStyleCnt="0"/>
      <dgm:spPr/>
    </dgm:pt>
    <dgm:pt modelId="{D29C0C0B-328E-4F11-99C7-43D989A4C823}" type="pres">
      <dgm:prSet presAssocID="{E8A386D4-7396-4332-B36C-20D2F61F9B8A}" presName="Name37" presStyleLbl="parChTrans1D2" presStyleIdx="1" presStyleCnt="3"/>
      <dgm:spPr/>
    </dgm:pt>
    <dgm:pt modelId="{DC2448DC-CA2D-4D5F-AE6C-32A2E2D87BC1}" type="pres">
      <dgm:prSet presAssocID="{855F045D-EA96-4715-8C49-21E2AA197249}" presName="hierRoot2" presStyleCnt="0">
        <dgm:presLayoutVars>
          <dgm:hierBranch val="init"/>
        </dgm:presLayoutVars>
      </dgm:prSet>
      <dgm:spPr/>
    </dgm:pt>
    <dgm:pt modelId="{6244CA08-471C-486D-B39D-F889779B6886}" type="pres">
      <dgm:prSet presAssocID="{855F045D-EA96-4715-8C49-21E2AA197249}" presName="rootComposite" presStyleCnt="0"/>
      <dgm:spPr/>
    </dgm:pt>
    <dgm:pt modelId="{53897B4D-22DA-4E7E-8D5A-3372A61BDA5A}" type="pres">
      <dgm:prSet presAssocID="{855F045D-EA96-4715-8C49-21E2AA197249}" presName="rootText" presStyleLbl="node2" presStyleIdx="1" presStyleCnt="3" custLinFactNeighborX="23" custLinFactNeighborY="2715">
        <dgm:presLayoutVars>
          <dgm:chPref val="3"/>
        </dgm:presLayoutVars>
      </dgm:prSet>
      <dgm:spPr/>
    </dgm:pt>
    <dgm:pt modelId="{11C985F7-9DB6-43CC-950D-2126DFE32A32}" type="pres">
      <dgm:prSet presAssocID="{855F045D-EA96-4715-8C49-21E2AA197249}" presName="rootConnector" presStyleLbl="node2" presStyleIdx="1" presStyleCnt="3"/>
      <dgm:spPr/>
    </dgm:pt>
    <dgm:pt modelId="{6C440616-6E47-4801-B690-13F029C4A904}" type="pres">
      <dgm:prSet presAssocID="{855F045D-EA96-4715-8C49-21E2AA197249}" presName="hierChild4" presStyleCnt="0"/>
      <dgm:spPr/>
    </dgm:pt>
    <dgm:pt modelId="{0DA41D9C-18AC-4621-9022-C340D4B287F4}" type="pres">
      <dgm:prSet presAssocID="{855F045D-EA96-4715-8C49-21E2AA197249}" presName="hierChild5" presStyleCnt="0"/>
      <dgm:spPr/>
    </dgm:pt>
    <dgm:pt modelId="{7E244996-3BDA-439E-AC6E-BAE250D7D51A}" type="pres">
      <dgm:prSet presAssocID="{04FC0965-DA77-4C4B-8E22-9DAB1AA81DE7}" presName="Name37" presStyleLbl="parChTrans1D2" presStyleIdx="2" presStyleCnt="3"/>
      <dgm:spPr/>
    </dgm:pt>
    <dgm:pt modelId="{0E0875F7-09AA-487A-ADA7-DE146908FC72}" type="pres">
      <dgm:prSet presAssocID="{994C5B6D-91D3-47F8-981C-E8311A9DB988}" presName="hierRoot2" presStyleCnt="0">
        <dgm:presLayoutVars>
          <dgm:hierBranch val="init"/>
        </dgm:presLayoutVars>
      </dgm:prSet>
      <dgm:spPr/>
    </dgm:pt>
    <dgm:pt modelId="{3297EA1E-BF2F-4300-8DEF-D84E307EAF00}" type="pres">
      <dgm:prSet presAssocID="{994C5B6D-91D3-47F8-981C-E8311A9DB988}" presName="rootComposite" presStyleCnt="0"/>
      <dgm:spPr/>
    </dgm:pt>
    <dgm:pt modelId="{3D6F98DE-7A71-4E35-AEDE-C009D80BA642}" type="pres">
      <dgm:prSet presAssocID="{994C5B6D-91D3-47F8-981C-E8311A9DB988}" presName="rootText" presStyleLbl="node2" presStyleIdx="2" presStyleCnt="3" custLinFactNeighborX="23" custLinFactNeighborY="4070">
        <dgm:presLayoutVars>
          <dgm:chPref val="3"/>
        </dgm:presLayoutVars>
      </dgm:prSet>
      <dgm:spPr/>
    </dgm:pt>
    <dgm:pt modelId="{5066C48F-EA0E-40AE-87EA-617F65C3B10F}" type="pres">
      <dgm:prSet presAssocID="{994C5B6D-91D3-47F8-981C-E8311A9DB988}" presName="rootConnector" presStyleLbl="node2" presStyleIdx="2" presStyleCnt="3"/>
      <dgm:spPr/>
    </dgm:pt>
    <dgm:pt modelId="{46F31865-B7C7-4CFB-95C5-1390946D1268}" type="pres">
      <dgm:prSet presAssocID="{994C5B6D-91D3-47F8-981C-E8311A9DB988}" presName="hierChild4" presStyleCnt="0"/>
      <dgm:spPr/>
    </dgm:pt>
    <dgm:pt modelId="{9E2F6C02-D479-4899-8AD8-AB311A90D3DC}" type="pres">
      <dgm:prSet presAssocID="{994C5B6D-91D3-47F8-981C-E8311A9DB988}" presName="hierChild5" presStyleCnt="0"/>
      <dgm:spPr/>
    </dgm:pt>
    <dgm:pt modelId="{E8227060-F7AE-47C9-B8F1-E7AD097C1B3E}" type="pres">
      <dgm:prSet presAssocID="{C9E458CF-F322-4087-9DC7-88EC9B81B562}" presName="hierChild3" presStyleCnt="0"/>
      <dgm:spPr/>
    </dgm:pt>
  </dgm:ptLst>
  <dgm:cxnLst>
    <dgm:cxn modelId="{6F79DF17-3606-4ECD-BEA4-01CF92EC2260}" type="presOf" srcId="{855F045D-EA96-4715-8C49-21E2AA197249}" destId="{11C985F7-9DB6-43CC-950D-2126DFE32A32}" srcOrd="1" destOrd="0" presId="urn:microsoft.com/office/officeart/2005/8/layout/orgChart1"/>
    <dgm:cxn modelId="{9A009B25-874F-4D9E-ACBB-71CFA41C10C2}" srcId="{936BD533-22E1-46EF-8BC1-71711D94657D}" destId="{C9E458CF-F322-4087-9DC7-88EC9B81B562}" srcOrd="0" destOrd="0" parTransId="{DAE3D645-69BA-4A29-BA2D-133F80F4A354}" sibTransId="{8B1D73DA-34C1-4737-8FAA-5970E1090BDF}"/>
    <dgm:cxn modelId="{7E1CA425-2F96-463F-8956-B0AEEBD806B4}" type="presOf" srcId="{994C5B6D-91D3-47F8-981C-E8311A9DB988}" destId="{5066C48F-EA0E-40AE-87EA-617F65C3B10F}" srcOrd="1" destOrd="0" presId="urn:microsoft.com/office/officeart/2005/8/layout/orgChart1"/>
    <dgm:cxn modelId="{0D3F0526-18B1-42C0-82D7-0D7B3A794A2A}" srcId="{C9E458CF-F322-4087-9DC7-88EC9B81B562}" destId="{994C5B6D-91D3-47F8-981C-E8311A9DB988}" srcOrd="2" destOrd="0" parTransId="{04FC0965-DA77-4C4B-8E22-9DAB1AA81DE7}" sibTransId="{B6F299F9-06EF-484D-8E98-6E898C8175B1}"/>
    <dgm:cxn modelId="{19252162-4193-427B-BF19-B66FBDA44BBA}" type="presOf" srcId="{C9E458CF-F322-4087-9DC7-88EC9B81B562}" destId="{7C0F2A72-0EEE-4E75-A3BE-86640D9B5DDB}" srcOrd="1" destOrd="0" presId="urn:microsoft.com/office/officeart/2005/8/layout/orgChart1"/>
    <dgm:cxn modelId="{2ACBAA66-15E8-4027-8BD5-BE10A4A24BD9}" type="presOf" srcId="{855F045D-EA96-4715-8C49-21E2AA197249}" destId="{53897B4D-22DA-4E7E-8D5A-3372A61BDA5A}" srcOrd="0" destOrd="0" presId="urn:microsoft.com/office/officeart/2005/8/layout/orgChart1"/>
    <dgm:cxn modelId="{E846634A-182E-4E28-A788-CF5B427C4A35}" type="presOf" srcId="{74A1EF01-AADA-42EA-865A-9AA321A94CBB}" destId="{19110703-4CF1-4653-BDDC-68AD94F86A74}" srcOrd="0" destOrd="0" presId="urn:microsoft.com/office/officeart/2005/8/layout/orgChart1"/>
    <dgm:cxn modelId="{8AE11B8C-A785-4CB7-8F78-37516F5B0120}" type="presOf" srcId="{994C5B6D-91D3-47F8-981C-E8311A9DB988}" destId="{3D6F98DE-7A71-4E35-AEDE-C009D80BA642}" srcOrd="0" destOrd="0" presId="urn:microsoft.com/office/officeart/2005/8/layout/orgChart1"/>
    <dgm:cxn modelId="{3B435E92-97F4-43AD-9B7C-D63FD11D6920}" type="presOf" srcId="{C9E458CF-F322-4087-9DC7-88EC9B81B562}" destId="{5B004490-2F89-45F4-A333-8EF6F43B883F}" srcOrd="0" destOrd="0" presId="urn:microsoft.com/office/officeart/2005/8/layout/orgChart1"/>
    <dgm:cxn modelId="{9018669E-D89F-474F-822F-D97376EBE7AB}" type="presOf" srcId="{936BD533-22E1-46EF-8BC1-71711D94657D}" destId="{59B23A7E-748C-435E-A75C-DFF97DF7B12F}" srcOrd="0" destOrd="0" presId="urn:microsoft.com/office/officeart/2005/8/layout/orgChart1"/>
    <dgm:cxn modelId="{FB37FBBC-672E-4E83-BD19-AF3BFC5CD7DF}" type="presOf" srcId="{3F34A3E2-3613-4442-85F5-4FE91DB798F6}" destId="{0B16C43C-10F9-44F2-ABA3-CA4EE684E3C3}" srcOrd="0" destOrd="0" presId="urn:microsoft.com/office/officeart/2005/8/layout/orgChart1"/>
    <dgm:cxn modelId="{E05C0FCE-548D-4CAA-BEB5-65AD3096D3FB}" srcId="{C9E458CF-F322-4087-9DC7-88EC9B81B562}" destId="{855F045D-EA96-4715-8C49-21E2AA197249}" srcOrd="1" destOrd="0" parTransId="{E8A386D4-7396-4332-B36C-20D2F61F9B8A}" sibTransId="{B6C09803-E0AE-492A-BDDC-BBC0C3F63D8B}"/>
    <dgm:cxn modelId="{F2A0D8D4-C3C8-4D33-8217-4CF03A2F48EA}" type="presOf" srcId="{E8A386D4-7396-4332-B36C-20D2F61F9B8A}" destId="{D29C0C0B-328E-4F11-99C7-43D989A4C823}" srcOrd="0" destOrd="0" presId="urn:microsoft.com/office/officeart/2005/8/layout/orgChart1"/>
    <dgm:cxn modelId="{17E222DC-780B-4344-98D7-7229981727C4}" type="presOf" srcId="{3F34A3E2-3613-4442-85F5-4FE91DB798F6}" destId="{80142FAC-0EF4-4F68-B512-553A5C319D8D}" srcOrd="1" destOrd="0" presId="urn:microsoft.com/office/officeart/2005/8/layout/orgChart1"/>
    <dgm:cxn modelId="{907183DE-9893-4300-80FB-E32684CA3791}" srcId="{C9E458CF-F322-4087-9DC7-88EC9B81B562}" destId="{3F34A3E2-3613-4442-85F5-4FE91DB798F6}" srcOrd="0" destOrd="0" parTransId="{74A1EF01-AADA-42EA-865A-9AA321A94CBB}" sibTransId="{D742F2BE-6386-41A1-B28A-6D0E760D7FD1}"/>
    <dgm:cxn modelId="{9A5C96F2-016C-46A8-AF4A-D7530E431997}" type="presOf" srcId="{04FC0965-DA77-4C4B-8E22-9DAB1AA81DE7}" destId="{7E244996-3BDA-439E-AC6E-BAE250D7D51A}" srcOrd="0" destOrd="0" presId="urn:microsoft.com/office/officeart/2005/8/layout/orgChart1"/>
    <dgm:cxn modelId="{AA2A43A6-A3B0-4BB4-8259-28BDC6AD7525}" type="presParOf" srcId="{59B23A7E-748C-435E-A75C-DFF97DF7B12F}" destId="{DA55100F-06AF-4442-9B6A-5D39C8178FFB}" srcOrd="0" destOrd="0" presId="urn:microsoft.com/office/officeart/2005/8/layout/orgChart1"/>
    <dgm:cxn modelId="{8BF81764-E2C8-492C-979B-A5F008373EBC}" type="presParOf" srcId="{DA55100F-06AF-4442-9B6A-5D39C8178FFB}" destId="{1E4C0FBB-E744-4D89-AA2C-4F2AC5865E73}" srcOrd="0" destOrd="0" presId="urn:microsoft.com/office/officeart/2005/8/layout/orgChart1"/>
    <dgm:cxn modelId="{855E2364-8038-4E90-BF4F-FE413DFC417F}" type="presParOf" srcId="{1E4C0FBB-E744-4D89-AA2C-4F2AC5865E73}" destId="{5B004490-2F89-45F4-A333-8EF6F43B883F}" srcOrd="0" destOrd="0" presId="urn:microsoft.com/office/officeart/2005/8/layout/orgChart1"/>
    <dgm:cxn modelId="{AB9E2BED-F323-44DA-BAC1-47C477F99BD8}" type="presParOf" srcId="{1E4C0FBB-E744-4D89-AA2C-4F2AC5865E73}" destId="{7C0F2A72-0EEE-4E75-A3BE-86640D9B5DDB}" srcOrd="1" destOrd="0" presId="urn:microsoft.com/office/officeart/2005/8/layout/orgChart1"/>
    <dgm:cxn modelId="{E4B7C064-F77E-4B19-BFB3-17A0D368618B}" type="presParOf" srcId="{DA55100F-06AF-4442-9B6A-5D39C8178FFB}" destId="{42177405-6466-473A-B775-FB96BD3B1652}" srcOrd="1" destOrd="0" presId="urn:microsoft.com/office/officeart/2005/8/layout/orgChart1"/>
    <dgm:cxn modelId="{EAF9D217-E9C9-4D2B-8B35-39C60473D058}" type="presParOf" srcId="{42177405-6466-473A-B775-FB96BD3B1652}" destId="{19110703-4CF1-4653-BDDC-68AD94F86A74}" srcOrd="0" destOrd="0" presId="urn:microsoft.com/office/officeart/2005/8/layout/orgChart1"/>
    <dgm:cxn modelId="{E8319D88-9A7B-43FE-B955-4CA34B07B71C}" type="presParOf" srcId="{42177405-6466-473A-B775-FB96BD3B1652}" destId="{14514DC2-55B5-4B86-8662-2D22EBD81A61}" srcOrd="1" destOrd="0" presId="urn:microsoft.com/office/officeart/2005/8/layout/orgChart1"/>
    <dgm:cxn modelId="{71311ADB-6010-47C3-8878-0A0BC3CB1389}" type="presParOf" srcId="{14514DC2-55B5-4B86-8662-2D22EBD81A61}" destId="{0E3FE7AB-55BD-439D-90E5-961F9521DBE0}" srcOrd="0" destOrd="0" presId="urn:microsoft.com/office/officeart/2005/8/layout/orgChart1"/>
    <dgm:cxn modelId="{C74106F5-1C6A-423B-932D-15CB2F26D290}" type="presParOf" srcId="{0E3FE7AB-55BD-439D-90E5-961F9521DBE0}" destId="{0B16C43C-10F9-44F2-ABA3-CA4EE684E3C3}" srcOrd="0" destOrd="0" presId="urn:microsoft.com/office/officeart/2005/8/layout/orgChart1"/>
    <dgm:cxn modelId="{036CDF26-526E-4775-88F4-9693B1BA3151}" type="presParOf" srcId="{0E3FE7AB-55BD-439D-90E5-961F9521DBE0}" destId="{80142FAC-0EF4-4F68-B512-553A5C319D8D}" srcOrd="1" destOrd="0" presId="urn:microsoft.com/office/officeart/2005/8/layout/orgChart1"/>
    <dgm:cxn modelId="{1CEBA889-A740-4A1C-96A0-F121C3EC7795}" type="presParOf" srcId="{14514DC2-55B5-4B86-8662-2D22EBD81A61}" destId="{BDC0CB9C-D150-4C6A-9834-FFD3536F52D8}" srcOrd="1" destOrd="0" presId="urn:microsoft.com/office/officeart/2005/8/layout/orgChart1"/>
    <dgm:cxn modelId="{6E0C4401-A023-44B8-BB37-0CDDC2AE889B}" type="presParOf" srcId="{14514DC2-55B5-4B86-8662-2D22EBD81A61}" destId="{2BA1E617-B483-4D77-9AEA-A8A358597028}" srcOrd="2" destOrd="0" presId="urn:microsoft.com/office/officeart/2005/8/layout/orgChart1"/>
    <dgm:cxn modelId="{F019F74B-0E11-4FBF-99C5-7D9E336DC801}" type="presParOf" srcId="{42177405-6466-473A-B775-FB96BD3B1652}" destId="{D29C0C0B-328E-4F11-99C7-43D989A4C823}" srcOrd="2" destOrd="0" presId="urn:microsoft.com/office/officeart/2005/8/layout/orgChart1"/>
    <dgm:cxn modelId="{48E6161F-2660-4CAD-A40C-A90487F24F75}" type="presParOf" srcId="{42177405-6466-473A-B775-FB96BD3B1652}" destId="{DC2448DC-CA2D-4D5F-AE6C-32A2E2D87BC1}" srcOrd="3" destOrd="0" presId="urn:microsoft.com/office/officeart/2005/8/layout/orgChart1"/>
    <dgm:cxn modelId="{F0D9954F-88AE-4029-8767-0280C51B201F}" type="presParOf" srcId="{DC2448DC-CA2D-4D5F-AE6C-32A2E2D87BC1}" destId="{6244CA08-471C-486D-B39D-F889779B6886}" srcOrd="0" destOrd="0" presId="urn:microsoft.com/office/officeart/2005/8/layout/orgChart1"/>
    <dgm:cxn modelId="{FFAB8A06-5878-4E76-8B06-0F44236A5D98}" type="presParOf" srcId="{6244CA08-471C-486D-B39D-F889779B6886}" destId="{53897B4D-22DA-4E7E-8D5A-3372A61BDA5A}" srcOrd="0" destOrd="0" presId="urn:microsoft.com/office/officeart/2005/8/layout/orgChart1"/>
    <dgm:cxn modelId="{E2677FF8-D73A-4E45-B83F-2CD76DCA0179}" type="presParOf" srcId="{6244CA08-471C-486D-B39D-F889779B6886}" destId="{11C985F7-9DB6-43CC-950D-2126DFE32A32}" srcOrd="1" destOrd="0" presId="urn:microsoft.com/office/officeart/2005/8/layout/orgChart1"/>
    <dgm:cxn modelId="{738D9C49-9C45-44DB-9395-42A46498F0E3}" type="presParOf" srcId="{DC2448DC-CA2D-4D5F-AE6C-32A2E2D87BC1}" destId="{6C440616-6E47-4801-B690-13F029C4A904}" srcOrd="1" destOrd="0" presId="urn:microsoft.com/office/officeart/2005/8/layout/orgChart1"/>
    <dgm:cxn modelId="{41DF82FF-88B0-46B0-9E4E-44237F82217B}" type="presParOf" srcId="{DC2448DC-CA2D-4D5F-AE6C-32A2E2D87BC1}" destId="{0DA41D9C-18AC-4621-9022-C340D4B287F4}" srcOrd="2" destOrd="0" presId="urn:microsoft.com/office/officeart/2005/8/layout/orgChart1"/>
    <dgm:cxn modelId="{B5847169-4344-442F-91AF-B17A22B8D7C8}" type="presParOf" srcId="{42177405-6466-473A-B775-FB96BD3B1652}" destId="{7E244996-3BDA-439E-AC6E-BAE250D7D51A}" srcOrd="4" destOrd="0" presId="urn:microsoft.com/office/officeart/2005/8/layout/orgChart1"/>
    <dgm:cxn modelId="{F5959E2F-5D2B-453D-B1AD-5945D11F98E5}" type="presParOf" srcId="{42177405-6466-473A-B775-FB96BD3B1652}" destId="{0E0875F7-09AA-487A-ADA7-DE146908FC72}" srcOrd="5" destOrd="0" presId="urn:microsoft.com/office/officeart/2005/8/layout/orgChart1"/>
    <dgm:cxn modelId="{21C4CF5A-3936-45E2-8241-995EA4C9E8EF}" type="presParOf" srcId="{0E0875F7-09AA-487A-ADA7-DE146908FC72}" destId="{3297EA1E-BF2F-4300-8DEF-D84E307EAF00}" srcOrd="0" destOrd="0" presId="urn:microsoft.com/office/officeart/2005/8/layout/orgChart1"/>
    <dgm:cxn modelId="{F5C6B323-FA39-4B6B-8CD1-F38BAB171558}" type="presParOf" srcId="{3297EA1E-BF2F-4300-8DEF-D84E307EAF00}" destId="{3D6F98DE-7A71-4E35-AEDE-C009D80BA642}" srcOrd="0" destOrd="0" presId="urn:microsoft.com/office/officeart/2005/8/layout/orgChart1"/>
    <dgm:cxn modelId="{C5DFFD27-9805-42BE-BBC4-9331CC86F49D}" type="presParOf" srcId="{3297EA1E-BF2F-4300-8DEF-D84E307EAF00}" destId="{5066C48F-EA0E-40AE-87EA-617F65C3B10F}" srcOrd="1" destOrd="0" presId="urn:microsoft.com/office/officeart/2005/8/layout/orgChart1"/>
    <dgm:cxn modelId="{21FF8FD9-BF53-4BD9-86CA-8E18E7A7414C}" type="presParOf" srcId="{0E0875F7-09AA-487A-ADA7-DE146908FC72}" destId="{46F31865-B7C7-4CFB-95C5-1390946D1268}" srcOrd="1" destOrd="0" presId="urn:microsoft.com/office/officeart/2005/8/layout/orgChart1"/>
    <dgm:cxn modelId="{6155A5DA-9C94-44A2-9B82-1F9AC479FCFE}" type="presParOf" srcId="{0E0875F7-09AA-487A-ADA7-DE146908FC72}" destId="{9E2F6C02-D479-4899-8AD8-AB311A90D3DC}" srcOrd="2" destOrd="0" presId="urn:microsoft.com/office/officeart/2005/8/layout/orgChart1"/>
    <dgm:cxn modelId="{FDC6E2C5-F7C2-42F2-AB28-52D1EDAFFB98}" type="presParOf" srcId="{DA55100F-06AF-4442-9B6A-5D39C8178FFB}" destId="{E8227060-F7AE-47C9-B8F1-E7AD097C1B3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36BD533-22E1-46EF-8BC1-71711D9465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55F045D-EA96-4715-8C49-21E2AA197249}">
      <dgm:prSet phldrT="[Text]"/>
      <dgm:spPr>
        <a:solidFill>
          <a:schemeClr val="accent2">
            <a:lumMod val="75000"/>
          </a:schemeClr>
        </a:solidFill>
        <a:ln>
          <a:solidFill>
            <a:schemeClr val="accent2">
              <a:lumMod val="75000"/>
            </a:schemeClr>
          </a:solidFill>
        </a:ln>
      </dgm:spPr>
      <dgm:t>
        <a:bodyPr/>
        <a:lstStyle/>
        <a:p>
          <a:r>
            <a:rPr lang="en-US"/>
            <a:t>System</a:t>
          </a:r>
        </a:p>
      </dgm:t>
    </dgm:pt>
    <dgm:pt modelId="{E8A386D4-7396-4332-B36C-20D2F61F9B8A}" type="parTrans" cxnId="{E05C0FCE-548D-4CAA-BEB5-65AD3096D3FB}">
      <dgm:prSet/>
      <dgm:spPr/>
      <dgm:t>
        <a:bodyPr/>
        <a:lstStyle/>
        <a:p>
          <a:endParaRPr lang="en-US"/>
        </a:p>
      </dgm:t>
    </dgm:pt>
    <dgm:pt modelId="{B6C09803-E0AE-492A-BDDC-BBC0C3F63D8B}" type="sibTrans" cxnId="{E05C0FCE-548D-4CAA-BEB5-65AD3096D3FB}">
      <dgm:prSet/>
      <dgm:spPr/>
      <dgm:t>
        <a:bodyPr/>
        <a:lstStyle/>
        <a:p>
          <a:endParaRPr lang="en-US"/>
        </a:p>
      </dgm:t>
    </dgm:pt>
    <dgm:pt modelId="{10BC58B9-9381-41CD-AAB1-51850F7E0A54}">
      <dgm:prSet phldrT="[Text]"/>
      <dgm:spPr>
        <a:solidFill>
          <a:schemeClr val="accent2">
            <a:lumMod val="60000"/>
            <a:lumOff val="40000"/>
          </a:schemeClr>
        </a:solidFill>
        <a:ln>
          <a:solidFill>
            <a:schemeClr val="accent2">
              <a:lumMod val="60000"/>
              <a:lumOff val="40000"/>
            </a:schemeClr>
          </a:solidFill>
        </a:ln>
      </dgm:spPr>
      <dgm:t>
        <a:bodyPr/>
        <a:lstStyle/>
        <a:p>
          <a:r>
            <a:rPr lang="en-US"/>
            <a:t>Frame</a:t>
          </a:r>
        </a:p>
      </dgm:t>
    </dgm:pt>
    <dgm:pt modelId="{20A39C7E-0A43-408E-ACC6-03B616D8F4EB}" type="parTrans" cxnId="{3215A9B9-A22B-4865-B8A1-916FE1D29E47}">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EB0C774A-E15E-4324-8BAD-E81A30C658B2}" type="sibTrans" cxnId="{3215A9B9-A22B-4865-B8A1-916FE1D29E47}">
      <dgm:prSet/>
      <dgm:spPr/>
      <dgm:t>
        <a:bodyPr/>
        <a:lstStyle/>
        <a:p>
          <a:endParaRPr lang="en-US"/>
        </a:p>
      </dgm:t>
    </dgm:pt>
    <dgm:pt modelId="{CA115F45-59B6-4405-9010-F896C54B551A}">
      <dgm:prSet phldrT="[Text]"/>
      <dgm:spPr>
        <a:solidFill>
          <a:schemeClr val="accent2">
            <a:lumMod val="60000"/>
            <a:lumOff val="40000"/>
          </a:schemeClr>
        </a:solidFill>
        <a:ln>
          <a:solidFill>
            <a:schemeClr val="accent2">
              <a:lumMod val="60000"/>
              <a:lumOff val="40000"/>
            </a:schemeClr>
          </a:solidFill>
        </a:ln>
      </dgm:spPr>
      <dgm:t>
        <a:bodyPr/>
        <a:lstStyle/>
        <a:p>
          <a:r>
            <a:rPr lang="en-US"/>
            <a:t>Movement</a:t>
          </a:r>
        </a:p>
      </dgm:t>
    </dgm:pt>
    <dgm:pt modelId="{CEF924E4-6F9D-45C7-A6F6-02A6B4956141}" type="parTrans" cxnId="{4C802366-0A6E-48C4-9170-91A064D151C5}">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C5F63FCF-845E-4742-9FCF-0C2ED95A2EB0}" type="sibTrans" cxnId="{4C802366-0A6E-48C4-9170-91A064D151C5}">
      <dgm:prSet/>
      <dgm:spPr/>
      <dgm:t>
        <a:bodyPr/>
        <a:lstStyle/>
        <a:p>
          <a:endParaRPr lang="en-US"/>
        </a:p>
      </dgm:t>
    </dgm:pt>
    <dgm:pt modelId="{093DCE34-0AFA-460A-B710-7C633E530A73}">
      <dgm:prSet phldrT="[Text]"/>
      <dgm:spPr>
        <a:solidFill>
          <a:schemeClr val="accent2">
            <a:lumMod val="40000"/>
            <a:lumOff val="60000"/>
          </a:schemeClr>
        </a:solidFill>
        <a:ln>
          <a:solidFill>
            <a:schemeClr val="accent2">
              <a:lumMod val="40000"/>
              <a:lumOff val="60000"/>
            </a:schemeClr>
          </a:solidFill>
        </a:ln>
      </dgm:spPr>
      <dgm:t>
        <a:bodyPr/>
        <a:lstStyle/>
        <a:p>
          <a:r>
            <a:rPr lang="en-US"/>
            <a:t>Moves at consistent intervals</a:t>
          </a:r>
        </a:p>
      </dgm:t>
    </dgm:pt>
    <dgm:pt modelId="{CD20F267-77E9-44BE-9C58-0533552B9C68}" type="parTrans" cxnId="{49BFEDF1-A5F3-4FD6-B64D-02988B2F7CA3}">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B4807DE1-D635-42DB-B093-265ABCFB58A8}" type="sibTrans" cxnId="{49BFEDF1-A5F3-4FD6-B64D-02988B2F7CA3}">
      <dgm:prSet/>
      <dgm:spPr/>
      <dgm:t>
        <a:bodyPr/>
        <a:lstStyle/>
        <a:p>
          <a:endParaRPr lang="en-US"/>
        </a:p>
      </dgm:t>
    </dgm:pt>
    <dgm:pt modelId="{EC3C0994-2B38-4072-AB26-B3F604C41FD7}">
      <dgm:prSet phldrT="[Text]"/>
      <dgm:spPr>
        <a:solidFill>
          <a:schemeClr val="accent2">
            <a:lumMod val="40000"/>
            <a:lumOff val="60000"/>
          </a:schemeClr>
        </a:solidFill>
        <a:ln>
          <a:solidFill>
            <a:schemeClr val="accent2">
              <a:lumMod val="40000"/>
              <a:lumOff val="60000"/>
            </a:schemeClr>
          </a:solidFill>
        </a:ln>
      </dgm:spPr>
      <dgm:t>
        <a:bodyPr/>
        <a:lstStyle/>
        <a:p>
          <a:r>
            <a:rPr lang="en-US"/>
            <a:t>Moves at a controlled speed</a:t>
          </a:r>
        </a:p>
      </dgm:t>
    </dgm:pt>
    <dgm:pt modelId="{EF4DC6A2-F88B-48F3-B033-56DF378D1B56}" type="parTrans" cxnId="{1A2B1C09-99A7-4337-9F79-F3E44F61BFAE}">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7C410F70-DDF4-4E1D-82B3-3D15FD8E4F64}" type="sibTrans" cxnId="{1A2B1C09-99A7-4337-9F79-F3E44F61BFAE}">
      <dgm:prSet/>
      <dgm:spPr/>
      <dgm:t>
        <a:bodyPr/>
        <a:lstStyle/>
        <a:p>
          <a:endParaRPr lang="en-US"/>
        </a:p>
      </dgm:t>
    </dgm:pt>
    <dgm:pt modelId="{D748AAF8-8402-4B0C-BF7B-E19F6C39CDB7}">
      <dgm:prSet phldrT="[Text]"/>
      <dgm:spPr>
        <a:noFill/>
        <a:ln>
          <a:noFill/>
        </a:ln>
      </dgm:spPr>
      <dgm:t>
        <a:bodyPr/>
        <a:lstStyle/>
        <a:p>
          <a:endParaRPr lang="en-US"/>
        </a:p>
      </dgm:t>
    </dgm:pt>
    <dgm:pt modelId="{91A727D0-C5AB-45A0-9765-E7EDDE8A150C}" type="parTrans" cxnId="{A1CEEBDF-4A03-4842-A0B1-01DCBD2E469F}">
      <dgm:prSet/>
      <dgm:spPr>
        <a:ln>
          <a:noFill/>
        </a:ln>
      </dgm:spPr>
      <dgm:t>
        <a:bodyPr/>
        <a:lstStyle/>
        <a:p>
          <a:endParaRPr lang="en-US"/>
        </a:p>
      </dgm:t>
    </dgm:pt>
    <dgm:pt modelId="{F66F8B3F-7FE3-4FEE-957C-9C77CEA12F12}" type="sibTrans" cxnId="{A1CEEBDF-4A03-4842-A0B1-01DCBD2E469F}">
      <dgm:prSet/>
      <dgm:spPr/>
      <dgm:t>
        <a:bodyPr/>
        <a:lstStyle/>
        <a:p>
          <a:endParaRPr lang="en-US"/>
        </a:p>
      </dgm:t>
    </dgm:pt>
    <dgm:pt modelId="{0EAF6344-7283-4D6F-A6CA-9B6DD586D0F3}">
      <dgm:prSet phldrT="[Text]"/>
      <dgm:spPr>
        <a:solidFill>
          <a:schemeClr val="accent2">
            <a:lumMod val="40000"/>
            <a:lumOff val="60000"/>
          </a:schemeClr>
        </a:solidFill>
        <a:ln>
          <a:solidFill>
            <a:schemeClr val="accent2">
              <a:lumMod val="40000"/>
              <a:lumOff val="60000"/>
            </a:schemeClr>
          </a:solidFill>
        </a:ln>
      </dgm:spPr>
      <dgm:t>
        <a:bodyPr/>
        <a:lstStyle/>
        <a:p>
          <a:r>
            <a:rPr lang="en-US"/>
            <a:t>Secures sample</a:t>
          </a:r>
        </a:p>
      </dgm:t>
    </dgm:pt>
    <dgm:pt modelId="{FC5F0802-97EF-4CD8-9364-DBCE6FF544C9}" type="parTrans" cxnId="{60A65C5D-BD4B-41AE-AD49-8D17EC3D1F49}">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E3A89A64-03E5-4AC0-A08A-C9C4C17724BD}" type="sibTrans" cxnId="{60A65C5D-BD4B-41AE-AD49-8D17EC3D1F49}">
      <dgm:prSet/>
      <dgm:spPr/>
      <dgm:t>
        <a:bodyPr/>
        <a:lstStyle/>
        <a:p>
          <a:endParaRPr lang="en-US"/>
        </a:p>
      </dgm:t>
    </dgm:pt>
    <dgm:pt modelId="{252AC610-34D6-4C82-AF8F-A7FE30A389C3}">
      <dgm:prSet phldrT="[Text]"/>
      <dgm:spPr>
        <a:solidFill>
          <a:schemeClr val="accent2">
            <a:lumMod val="40000"/>
            <a:lumOff val="60000"/>
          </a:schemeClr>
        </a:solidFill>
        <a:ln>
          <a:solidFill>
            <a:schemeClr val="accent2">
              <a:lumMod val="40000"/>
              <a:lumOff val="60000"/>
            </a:schemeClr>
          </a:solidFill>
        </a:ln>
      </dgm:spPr>
      <dgm:t>
        <a:bodyPr/>
        <a:lstStyle/>
        <a:p>
          <a:r>
            <a:rPr lang="en-US"/>
            <a:t>Levels sample</a:t>
          </a:r>
        </a:p>
      </dgm:t>
    </dgm:pt>
    <dgm:pt modelId="{DC5FA8DC-BCB2-4762-B006-C91827DA606E}" type="parTrans" cxnId="{02BB181C-496A-40C4-B25D-C59734B8AE59}">
      <dgm:prSet/>
      <dgm:spPr>
        <a:solidFill>
          <a:schemeClr val="accent2">
            <a:lumMod val="60000"/>
            <a:lumOff val="40000"/>
          </a:schemeClr>
        </a:solidFill>
        <a:ln>
          <a:solidFill>
            <a:schemeClr val="accent2">
              <a:lumMod val="60000"/>
              <a:lumOff val="40000"/>
            </a:schemeClr>
          </a:solidFill>
        </a:ln>
      </dgm:spPr>
      <dgm:t>
        <a:bodyPr/>
        <a:lstStyle/>
        <a:p>
          <a:endParaRPr lang="en-US"/>
        </a:p>
      </dgm:t>
    </dgm:pt>
    <dgm:pt modelId="{00A7B6E4-16ED-40D6-835B-65F6FBA5A323}" type="sibTrans" cxnId="{02BB181C-496A-40C4-B25D-C59734B8AE59}">
      <dgm:prSet/>
      <dgm:spPr/>
      <dgm:t>
        <a:bodyPr/>
        <a:lstStyle/>
        <a:p>
          <a:endParaRPr lang="en-US"/>
        </a:p>
      </dgm:t>
    </dgm:pt>
    <dgm:pt modelId="{588E88FD-71AB-458D-ACE7-2B3B64272732}">
      <dgm:prSet phldrT="[Text]"/>
      <dgm:spPr>
        <a:noFill/>
        <a:ln>
          <a:noFill/>
        </a:ln>
      </dgm:spPr>
      <dgm:t>
        <a:bodyPr/>
        <a:lstStyle/>
        <a:p>
          <a:endParaRPr lang="en-US"/>
        </a:p>
      </dgm:t>
    </dgm:pt>
    <dgm:pt modelId="{A6A66541-6E07-44C6-97CA-37897520026F}" type="parTrans" cxnId="{FC695816-9567-4543-86D6-5863CE5300BE}">
      <dgm:prSet/>
      <dgm:spPr>
        <a:ln>
          <a:noFill/>
        </a:ln>
      </dgm:spPr>
      <dgm:t>
        <a:bodyPr/>
        <a:lstStyle/>
        <a:p>
          <a:endParaRPr lang="en-US"/>
        </a:p>
      </dgm:t>
    </dgm:pt>
    <dgm:pt modelId="{8E5CA388-56A5-4EE8-9C33-C5DED88FA086}" type="sibTrans" cxnId="{FC695816-9567-4543-86D6-5863CE5300BE}">
      <dgm:prSet/>
      <dgm:spPr/>
      <dgm:t>
        <a:bodyPr/>
        <a:lstStyle/>
        <a:p>
          <a:endParaRPr lang="en-US"/>
        </a:p>
      </dgm:t>
    </dgm:pt>
    <dgm:pt modelId="{59B23A7E-748C-435E-A75C-DFF97DF7B12F}" type="pres">
      <dgm:prSet presAssocID="{936BD533-22E1-46EF-8BC1-71711D94657D}" presName="hierChild1" presStyleCnt="0">
        <dgm:presLayoutVars>
          <dgm:orgChart val="1"/>
          <dgm:chPref val="1"/>
          <dgm:dir/>
          <dgm:animOne val="branch"/>
          <dgm:animLvl val="lvl"/>
          <dgm:resizeHandles/>
        </dgm:presLayoutVars>
      </dgm:prSet>
      <dgm:spPr/>
    </dgm:pt>
    <dgm:pt modelId="{73FA7C08-64FC-45D6-86B2-839F2A3D694A}" type="pres">
      <dgm:prSet presAssocID="{855F045D-EA96-4715-8C49-21E2AA197249}" presName="hierRoot1" presStyleCnt="0">
        <dgm:presLayoutVars>
          <dgm:hierBranch val="init"/>
        </dgm:presLayoutVars>
      </dgm:prSet>
      <dgm:spPr/>
    </dgm:pt>
    <dgm:pt modelId="{818413DD-F108-416D-88EB-7BCE6601D5FA}" type="pres">
      <dgm:prSet presAssocID="{855F045D-EA96-4715-8C49-21E2AA197249}" presName="rootComposite1" presStyleCnt="0"/>
      <dgm:spPr/>
    </dgm:pt>
    <dgm:pt modelId="{6B76D53F-AC22-47A1-820A-9AB359097C8C}" type="pres">
      <dgm:prSet presAssocID="{855F045D-EA96-4715-8C49-21E2AA197249}" presName="rootText1" presStyleLbl="node0" presStyleIdx="0" presStyleCnt="1">
        <dgm:presLayoutVars>
          <dgm:chPref val="3"/>
        </dgm:presLayoutVars>
      </dgm:prSet>
      <dgm:spPr/>
    </dgm:pt>
    <dgm:pt modelId="{1B25A45C-E85A-4BAC-B535-A3CE18DDD757}" type="pres">
      <dgm:prSet presAssocID="{855F045D-EA96-4715-8C49-21E2AA197249}" presName="rootConnector1" presStyleLbl="node1" presStyleIdx="0" presStyleCnt="0"/>
      <dgm:spPr/>
    </dgm:pt>
    <dgm:pt modelId="{7AC5E1A1-219B-47AC-B9D5-35E53C95BB8B}" type="pres">
      <dgm:prSet presAssocID="{855F045D-EA96-4715-8C49-21E2AA197249}" presName="hierChild2" presStyleCnt="0"/>
      <dgm:spPr/>
    </dgm:pt>
    <dgm:pt modelId="{C89B640E-7726-4DEC-8851-22F9A49CF7A6}" type="pres">
      <dgm:prSet presAssocID="{20A39C7E-0A43-408E-ACC6-03B616D8F4EB}" presName="Name37" presStyleLbl="parChTrans1D2" presStyleIdx="0" presStyleCnt="2"/>
      <dgm:spPr/>
    </dgm:pt>
    <dgm:pt modelId="{F0AA1940-089A-4D46-B761-6A343AFB5E99}" type="pres">
      <dgm:prSet presAssocID="{10BC58B9-9381-41CD-AAB1-51850F7E0A54}" presName="hierRoot2" presStyleCnt="0">
        <dgm:presLayoutVars>
          <dgm:hierBranch val="init"/>
        </dgm:presLayoutVars>
      </dgm:prSet>
      <dgm:spPr/>
    </dgm:pt>
    <dgm:pt modelId="{76B3F28C-F41B-4C38-B69C-D1999EAA794B}" type="pres">
      <dgm:prSet presAssocID="{10BC58B9-9381-41CD-AAB1-51850F7E0A54}" presName="rootComposite" presStyleCnt="0"/>
      <dgm:spPr/>
    </dgm:pt>
    <dgm:pt modelId="{EBCE5506-A552-45F0-B6A6-2373BD150812}" type="pres">
      <dgm:prSet presAssocID="{10BC58B9-9381-41CD-AAB1-51850F7E0A54}" presName="rootText" presStyleLbl="node2" presStyleIdx="0" presStyleCnt="2">
        <dgm:presLayoutVars>
          <dgm:chPref val="3"/>
        </dgm:presLayoutVars>
      </dgm:prSet>
      <dgm:spPr/>
    </dgm:pt>
    <dgm:pt modelId="{4801591A-B029-48CC-B79D-85A2B00DBB39}" type="pres">
      <dgm:prSet presAssocID="{10BC58B9-9381-41CD-AAB1-51850F7E0A54}" presName="rootConnector" presStyleLbl="node2" presStyleIdx="0" presStyleCnt="2"/>
      <dgm:spPr/>
    </dgm:pt>
    <dgm:pt modelId="{7A216C53-3D5E-4B18-BA7B-0F4299F31523}" type="pres">
      <dgm:prSet presAssocID="{10BC58B9-9381-41CD-AAB1-51850F7E0A54}" presName="hierChild4" presStyleCnt="0"/>
      <dgm:spPr/>
    </dgm:pt>
    <dgm:pt modelId="{382BF77A-71DA-4EF2-9284-F3875EEBF3DE}" type="pres">
      <dgm:prSet presAssocID="{FC5F0802-97EF-4CD8-9364-DBCE6FF544C9}" presName="Name37" presStyleLbl="parChTrans1D3" presStyleIdx="0" presStyleCnt="4"/>
      <dgm:spPr/>
    </dgm:pt>
    <dgm:pt modelId="{D70BFF27-A76A-46E4-97E6-8B4199ACC7B1}" type="pres">
      <dgm:prSet presAssocID="{0EAF6344-7283-4D6F-A6CA-9B6DD586D0F3}" presName="hierRoot2" presStyleCnt="0">
        <dgm:presLayoutVars>
          <dgm:hierBranch val="init"/>
        </dgm:presLayoutVars>
      </dgm:prSet>
      <dgm:spPr/>
    </dgm:pt>
    <dgm:pt modelId="{CB91658F-D90D-451A-8B36-17A4942E1646}" type="pres">
      <dgm:prSet presAssocID="{0EAF6344-7283-4D6F-A6CA-9B6DD586D0F3}" presName="rootComposite" presStyleCnt="0"/>
      <dgm:spPr/>
    </dgm:pt>
    <dgm:pt modelId="{46CA1D9D-F2B1-4BA3-AC0F-B876FFBCB926}" type="pres">
      <dgm:prSet presAssocID="{0EAF6344-7283-4D6F-A6CA-9B6DD586D0F3}" presName="rootText" presStyleLbl="node3" presStyleIdx="0" presStyleCnt="4">
        <dgm:presLayoutVars>
          <dgm:chPref val="3"/>
        </dgm:presLayoutVars>
      </dgm:prSet>
      <dgm:spPr/>
    </dgm:pt>
    <dgm:pt modelId="{0395EC81-56C7-4342-A3CE-A52B5B0B5A69}" type="pres">
      <dgm:prSet presAssocID="{0EAF6344-7283-4D6F-A6CA-9B6DD586D0F3}" presName="rootConnector" presStyleLbl="node3" presStyleIdx="0" presStyleCnt="4"/>
      <dgm:spPr/>
    </dgm:pt>
    <dgm:pt modelId="{78891D24-B845-4C8D-AF24-3AF6AF3CF55E}" type="pres">
      <dgm:prSet presAssocID="{0EAF6344-7283-4D6F-A6CA-9B6DD586D0F3}" presName="hierChild4" presStyleCnt="0"/>
      <dgm:spPr/>
    </dgm:pt>
    <dgm:pt modelId="{02E4EB02-A63C-403A-B2F3-F0C6BC182746}" type="pres">
      <dgm:prSet presAssocID="{0EAF6344-7283-4D6F-A6CA-9B6DD586D0F3}" presName="hierChild5" presStyleCnt="0"/>
      <dgm:spPr/>
    </dgm:pt>
    <dgm:pt modelId="{1222722E-299D-4460-BF1D-798C56AFB2AB}" type="pres">
      <dgm:prSet presAssocID="{DC5FA8DC-BCB2-4762-B006-C91827DA606E}" presName="Name37" presStyleLbl="parChTrans1D3" presStyleIdx="1" presStyleCnt="4"/>
      <dgm:spPr/>
    </dgm:pt>
    <dgm:pt modelId="{19846E6A-B215-4F8F-AAE1-FB2F6C9F7279}" type="pres">
      <dgm:prSet presAssocID="{252AC610-34D6-4C82-AF8F-A7FE30A389C3}" presName="hierRoot2" presStyleCnt="0">
        <dgm:presLayoutVars>
          <dgm:hierBranch val="init"/>
        </dgm:presLayoutVars>
      </dgm:prSet>
      <dgm:spPr/>
    </dgm:pt>
    <dgm:pt modelId="{65795DBF-101D-44DD-9411-067666F6973C}" type="pres">
      <dgm:prSet presAssocID="{252AC610-34D6-4C82-AF8F-A7FE30A389C3}" presName="rootComposite" presStyleCnt="0"/>
      <dgm:spPr/>
    </dgm:pt>
    <dgm:pt modelId="{AA8CCADD-DBC9-460E-9BA9-8F745C44BD02}" type="pres">
      <dgm:prSet presAssocID="{252AC610-34D6-4C82-AF8F-A7FE30A389C3}" presName="rootText" presStyleLbl="node3" presStyleIdx="1" presStyleCnt="4">
        <dgm:presLayoutVars>
          <dgm:chPref val="3"/>
        </dgm:presLayoutVars>
      </dgm:prSet>
      <dgm:spPr/>
    </dgm:pt>
    <dgm:pt modelId="{43A51AEE-5C44-4359-BE94-AAA8D3FEEE08}" type="pres">
      <dgm:prSet presAssocID="{252AC610-34D6-4C82-AF8F-A7FE30A389C3}" presName="rootConnector" presStyleLbl="node3" presStyleIdx="1" presStyleCnt="4"/>
      <dgm:spPr/>
    </dgm:pt>
    <dgm:pt modelId="{1CC4FE81-C535-43EC-85F7-0FFD264C3414}" type="pres">
      <dgm:prSet presAssocID="{252AC610-34D6-4C82-AF8F-A7FE30A389C3}" presName="hierChild4" presStyleCnt="0"/>
      <dgm:spPr/>
    </dgm:pt>
    <dgm:pt modelId="{C79A4463-DDBB-4FCE-9A16-C18BD40C39C3}" type="pres">
      <dgm:prSet presAssocID="{A6A66541-6E07-44C6-97CA-37897520026F}" presName="Name37" presStyleLbl="parChTrans1D4" presStyleIdx="0" presStyleCnt="2"/>
      <dgm:spPr/>
    </dgm:pt>
    <dgm:pt modelId="{7041CF00-F9FD-4170-818A-27DEFCE9AD9F}" type="pres">
      <dgm:prSet presAssocID="{588E88FD-71AB-458D-ACE7-2B3B64272732}" presName="hierRoot2" presStyleCnt="0">
        <dgm:presLayoutVars>
          <dgm:hierBranch val="init"/>
        </dgm:presLayoutVars>
      </dgm:prSet>
      <dgm:spPr/>
    </dgm:pt>
    <dgm:pt modelId="{D5DB933E-2AFC-4509-B2D2-822BCD758233}" type="pres">
      <dgm:prSet presAssocID="{588E88FD-71AB-458D-ACE7-2B3B64272732}" presName="rootComposite" presStyleCnt="0"/>
      <dgm:spPr/>
    </dgm:pt>
    <dgm:pt modelId="{6D0BA03B-2AD3-4D3E-B600-98364EAFAE4B}" type="pres">
      <dgm:prSet presAssocID="{588E88FD-71AB-458D-ACE7-2B3B64272732}" presName="rootText" presStyleLbl="node4" presStyleIdx="0" presStyleCnt="2">
        <dgm:presLayoutVars>
          <dgm:chPref val="3"/>
        </dgm:presLayoutVars>
      </dgm:prSet>
      <dgm:spPr/>
    </dgm:pt>
    <dgm:pt modelId="{67146462-ADC8-418E-8921-A9AA20A09007}" type="pres">
      <dgm:prSet presAssocID="{588E88FD-71AB-458D-ACE7-2B3B64272732}" presName="rootConnector" presStyleLbl="node4" presStyleIdx="0" presStyleCnt="2"/>
      <dgm:spPr/>
    </dgm:pt>
    <dgm:pt modelId="{76C709E0-59D3-4A56-B32B-BF26D74911E9}" type="pres">
      <dgm:prSet presAssocID="{588E88FD-71AB-458D-ACE7-2B3B64272732}" presName="hierChild4" presStyleCnt="0"/>
      <dgm:spPr/>
    </dgm:pt>
    <dgm:pt modelId="{CA8B6022-6070-4F0F-AD21-A73A438921AE}" type="pres">
      <dgm:prSet presAssocID="{588E88FD-71AB-458D-ACE7-2B3B64272732}" presName="hierChild5" presStyleCnt="0"/>
      <dgm:spPr/>
    </dgm:pt>
    <dgm:pt modelId="{57B65206-161F-44B3-AA0F-D8CB1F1793B8}" type="pres">
      <dgm:prSet presAssocID="{252AC610-34D6-4C82-AF8F-A7FE30A389C3}" presName="hierChild5" presStyleCnt="0"/>
      <dgm:spPr/>
    </dgm:pt>
    <dgm:pt modelId="{54BF508D-2890-4518-A8B8-1EDE1F51D626}" type="pres">
      <dgm:prSet presAssocID="{10BC58B9-9381-41CD-AAB1-51850F7E0A54}" presName="hierChild5" presStyleCnt="0"/>
      <dgm:spPr/>
    </dgm:pt>
    <dgm:pt modelId="{C7B8DBA5-556F-4309-A606-8BF0A150141D}" type="pres">
      <dgm:prSet presAssocID="{CEF924E4-6F9D-45C7-A6F6-02A6B4956141}" presName="Name37" presStyleLbl="parChTrans1D2" presStyleIdx="1" presStyleCnt="2"/>
      <dgm:spPr/>
    </dgm:pt>
    <dgm:pt modelId="{59529BC5-62ED-4F7C-8783-F9CBB9543317}" type="pres">
      <dgm:prSet presAssocID="{CA115F45-59B6-4405-9010-F896C54B551A}" presName="hierRoot2" presStyleCnt="0">
        <dgm:presLayoutVars>
          <dgm:hierBranch val="init"/>
        </dgm:presLayoutVars>
      </dgm:prSet>
      <dgm:spPr/>
    </dgm:pt>
    <dgm:pt modelId="{50CD45C1-CB20-4058-97C4-62DB64D08733}" type="pres">
      <dgm:prSet presAssocID="{CA115F45-59B6-4405-9010-F896C54B551A}" presName="rootComposite" presStyleCnt="0"/>
      <dgm:spPr/>
    </dgm:pt>
    <dgm:pt modelId="{AA369993-A38B-489B-9E7A-78F393B44005}" type="pres">
      <dgm:prSet presAssocID="{CA115F45-59B6-4405-9010-F896C54B551A}" presName="rootText" presStyleLbl="node2" presStyleIdx="1" presStyleCnt="2">
        <dgm:presLayoutVars>
          <dgm:chPref val="3"/>
        </dgm:presLayoutVars>
      </dgm:prSet>
      <dgm:spPr/>
    </dgm:pt>
    <dgm:pt modelId="{D6E5F09F-AB73-4D70-B88A-E4A6F31103C9}" type="pres">
      <dgm:prSet presAssocID="{CA115F45-59B6-4405-9010-F896C54B551A}" presName="rootConnector" presStyleLbl="node2" presStyleIdx="1" presStyleCnt="2"/>
      <dgm:spPr/>
    </dgm:pt>
    <dgm:pt modelId="{F0D0C3E6-D926-4452-AA95-537CFE936E58}" type="pres">
      <dgm:prSet presAssocID="{CA115F45-59B6-4405-9010-F896C54B551A}" presName="hierChild4" presStyleCnt="0"/>
      <dgm:spPr/>
    </dgm:pt>
    <dgm:pt modelId="{C075C6CD-5699-4CAC-A7F2-C40D386E2581}" type="pres">
      <dgm:prSet presAssocID="{CD20F267-77E9-44BE-9C58-0533552B9C68}" presName="Name37" presStyleLbl="parChTrans1D3" presStyleIdx="2" presStyleCnt="4"/>
      <dgm:spPr/>
    </dgm:pt>
    <dgm:pt modelId="{E111CA26-4512-4C4B-98D4-49E04AA78DE9}" type="pres">
      <dgm:prSet presAssocID="{093DCE34-0AFA-460A-B710-7C633E530A73}" presName="hierRoot2" presStyleCnt="0">
        <dgm:presLayoutVars>
          <dgm:hierBranch val="init"/>
        </dgm:presLayoutVars>
      </dgm:prSet>
      <dgm:spPr/>
    </dgm:pt>
    <dgm:pt modelId="{FB6ACC2A-F014-4819-8A5A-36D11914E618}" type="pres">
      <dgm:prSet presAssocID="{093DCE34-0AFA-460A-B710-7C633E530A73}" presName="rootComposite" presStyleCnt="0"/>
      <dgm:spPr/>
    </dgm:pt>
    <dgm:pt modelId="{EA48CCBD-B579-4888-9EA6-69466B5C9EBF}" type="pres">
      <dgm:prSet presAssocID="{093DCE34-0AFA-460A-B710-7C633E530A73}" presName="rootText" presStyleLbl="node3" presStyleIdx="2" presStyleCnt="4">
        <dgm:presLayoutVars>
          <dgm:chPref val="3"/>
        </dgm:presLayoutVars>
      </dgm:prSet>
      <dgm:spPr/>
    </dgm:pt>
    <dgm:pt modelId="{8B9DA497-4119-43BF-BB2A-6B4649E8F348}" type="pres">
      <dgm:prSet presAssocID="{093DCE34-0AFA-460A-B710-7C633E530A73}" presName="rootConnector" presStyleLbl="node3" presStyleIdx="2" presStyleCnt="4"/>
      <dgm:spPr/>
    </dgm:pt>
    <dgm:pt modelId="{DDC96F70-56D8-45AD-9361-F29EF72AC1C8}" type="pres">
      <dgm:prSet presAssocID="{093DCE34-0AFA-460A-B710-7C633E530A73}" presName="hierChild4" presStyleCnt="0"/>
      <dgm:spPr/>
    </dgm:pt>
    <dgm:pt modelId="{E23EC972-29FA-40D4-AA41-0FAC274686AA}" type="pres">
      <dgm:prSet presAssocID="{093DCE34-0AFA-460A-B710-7C633E530A73}" presName="hierChild5" presStyleCnt="0"/>
      <dgm:spPr/>
    </dgm:pt>
    <dgm:pt modelId="{12F64713-E962-4B22-B3E9-A8DF867B26D4}" type="pres">
      <dgm:prSet presAssocID="{EF4DC6A2-F88B-48F3-B033-56DF378D1B56}" presName="Name37" presStyleLbl="parChTrans1D3" presStyleIdx="3" presStyleCnt="4"/>
      <dgm:spPr/>
    </dgm:pt>
    <dgm:pt modelId="{D60F1780-C355-4A1D-BAB2-5FFD3ABB5B00}" type="pres">
      <dgm:prSet presAssocID="{EC3C0994-2B38-4072-AB26-B3F604C41FD7}" presName="hierRoot2" presStyleCnt="0">
        <dgm:presLayoutVars>
          <dgm:hierBranch val="init"/>
        </dgm:presLayoutVars>
      </dgm:prSet>
      <dgm:spPr/>
    </dgm:pt>
    <dgm:pt modelId="{84D79753-9C76-444F-8E4B-C1158526E934}" type="pres">
      <dgm:prSet presAssocID="{EC3C0994-2B38-4072-AB26-B3F604C41FD7}" presName="rootComposite" presStyleCnt="0"/>
      <dgm:spPr/>
    </dgm:pt>
    <dgm:pt modelId="{84542DDA-6CA4-4BFB-A1F3-1B80B57A55BD}" type="pres">
      <dgm:prSet presAssocID="{EC3C0994-2B38-4072-AB26-B3F604C41FD7}" presName="rootText" presStyleLbl="node3" presStyleIdx="3" presStyleCnt="4">
        <dgm:presLayoutVars>
          <dgm:chPref val="3"/>
        </dgm:presLayoutVars>
      </dgm:prSet>
      <dgm:spPr/>
    </dgm:pt>
    <dgm:pt modelId="{27F35FDA-D13B-4DBC-9668-B61D958957E7}" type="pres">
      <dgm:prSet presAssocID="{EC3C0994-2B38-4072-AB26-B3F604C41FD7}" presName="rootConnector" presStyleLbl="node3" presStyleIdx="3" presStyleCnt="4"/>
      <dgm:spPr/>
    </dgm:pt>
    <dgm:pt modelId="{B2DBCD05-7E1D-4807-A6BA-81A890E7731F}" type="pres">
      <dgm:prSet presAssocID="{EC3C0994-2B38-4072-AB26-B3F604C41FD7}" presName="hierChild4" presStyleCnt="0"/>
      <dgm:spPr/>
    </dgm:pt>
    <dgm:pt modelId="{FFBEBEFB-59D0-4D28-9730-97050FA0E50B}" type="pres">
      <dgm:prSet presAssocID="{91A727D0-C5AB-45A0-9765-E7EDDE8A150C}" presName="Name37" presStyleLbl="parChTrans1D4" presStyleIdx="1" presStyleCnt="2"/>
      <dgm:spPr/>
    </dgm:pt>
    <dgm:pt modelId="{5ADDC179-C7C7-46F2-8470-0447611E89FA}" type="pres">
      <dgm:prSet presAssocID="{D748AAF8-8402-4B0C-BF7B-E19F6C39CDB7}" presName="hierRoot2" presStyleCnt="0">
        <dgm:presLayoutVars>
          <dgm:hierBranch val="init"/>
        </dgm:presLayoutVars>
      </dgm:prSet>
      <dgm:spPr/>
    </dgm:pt>
    <dgm:pt modelId="{071747BB-F20D-4907-B047-E1EF3C2947FD}" type="pres">
      <dgm:prSet presAssocID="{D748AAF8-8402-4B0C-BF7B-E19F6C39CDB7}" presName="rootComposite" presStyleCnt="0"/>
      <dgm:spPr/>
    </dgm:pt>
    <dgm:pt modelId="{E310B944-3D90-4820-8764-E5364DFB3077}" type="pres">
      <dgm:prSet presAssocID="{D748AAF8-8402-4B0C-BF7B-E19F6C39CDB7}" presName="rootText" presStyleLbl="node4" presStyleIdx="1" presStyleCnt="2">
        <dgm:presLayoutVars>
          <dgm:chPref val="3"/>
        </dgm:presLayoutVars>
      </dgm:prSet>
      <dgm:spPr/>
    </dgm:pt>
    <dgm:pt modelId="{097D50DF-7498-4EC8-A0BB-223DFBA92FE8}" type="pres">
      <dgm:prSet presAssocID="{D748AAF8-8402-4B0C-BF7B-E19F6C39CDB7}" presName="rootConnector" presStyleLbl="node4" presStyleIdx="1" presStyleCnt="2"/>
      <dgm:spPr/>
    </dgm:pt>
    <dgm:pt modelId="{8C5E4927-D4CE-4B4E-81E9-D3CF0E151194}" type="pres">
      <dgm:prSet presAssocID="{D748AAF8-8402-4B0C-BF7B-E19F6C39CDB7}" presName="hierChild4" presStyleCnt="0"/>
      <dgm:spPr/>
    </dgm:pt>
    <dgm:pt modelId="{3CB6A7C5-526B-43BD-ABAB-9E5B16CCDE6A}" type="pres">
      <dgm:prSet presAssocID="{D748AAF8-8402-4B0C-BF7B-E19F6C39CDB7}" presName="hierChild5" presStyleCnt="0"/>
      <dgm:spPr/>
    </dgm:pt>
    <dgm:pt modelId="{A734FF9C-E78C-45BC-A56E-55844ECBC683}" type="pres">
      <dgm:prSet presAssocID="{EC3C0994-2B38-4072-AB26-B3F604C41FD7}" presName="hierChild5" presStyleCnt="0"/>
      <dgm:spPr/>
    </dgm:pt>
    <dgm:pt modelId="{F0D0B104-0671-46A7-9D4D-586BEBA8726A}" type="pres">
      <dgm:prSet presAssocID="{CA115F45-59B6-4405-9010-F896C54B551A}" presName="hierChild5" presStyleCnt="0"/>
      <dgm:spPr/>
    </dgm:pt>
    <dgm:pt modelId="{5473FD17-5B8E-4A37-A623-B12EF677CFDE}" type="pres">
      <dgm:prSet presAssocID="{855F045D-EA96-4715-8C49-21E2AA197249}" presName="hierChild3" presStyleCnt="0"/>
      <dgm:spPr/>
    </dgm:pt>
  </dgm:ptLst>
  <dgm:cxnLst>
    <dgm:cxn modelId="{1A2B1C09-99A7-4337-9F79-F3E44F61BFAE}" srcId="{CA115F45-59B6-4405-9010-F896C54B551A}" destId="{EC3C0994-2B38-4072-AB26-B3F604C41FD7}" srcOrd="1" destOrd="0" parTransId="{EF4DC6A2-F88B-48F3-B033-56DF378D1B56}" sibTransId="{7C410F70-DDF4-4E1D-82B3-3D15FD8E4F64}"/>
    <dgm:cxn modelId="{C0BACE09-03B6-4420-9902-679B4934C594}" type="presOf" srcId="{588E88FD-71AB-458D-ACE7-2B3B64272732}" destId="{6D0BA03B-2AD3-4D3E-B600-98364EAFAE4B}" srcOrd="0" destOrd="0" presId="urn:microsoft.com/office/officeart/2005/8/layout/orgChart1"/>
    <dgm:cxn modelId="{AA7E940C-D48E-4400-9AC2-9B190F6786E6}" type="presOf" srcId="{EF4DC6A2-F88B-48F3-B033-56DF378D1B56}" destId="{12F64713-E962-4B22-B3E9-A8DF867B26D4}" srcOrd="0" destOrd="0" presId="urn:microsoft.com/office/officeart/2005/8/layout/orgChart1"/>
    <dgm:cxn modelId="{FC695816-9567-4543-86D6-5863CE5300BE}" srcId="{252AC610-34D6-4C82-AF8F-A7FE30A389C3}" destId="{588E88FD-71AB-458D-ACE7-2B3B64272732}" srcOrd="0" destOrd="0" parTransId="{A6A66541-6E07-44C6-97CA-37897520026F}" sibTransId="{8E5CA388-56A5-4EE8-9C33-C5DED88FA086}"/>
    <dgm:cxn modelId="{02BB181C-496A-40C4-B25D-C59734B8AE59}" srcId="{10BC58B9-9381-41CD-AAB1-51850F7E0A54}" destId="{252AC610-34D6-4C82-AF8F-A7FE30A389C3}" srcOrd="1" destOrd="0" parTransId="{DC5FA8DC-BCB2-4762-B006-C91827DA606E}" sibTransId="{00A7B6E4-16ED-40D6-835B-65F6FBA5A323}"/>
    <dgm:cxn modelId="{A1CDB61F-B179-4A98-A004-FC87035D74E8}" type="presOf" srcId="{D748AAF8-8402-4B0C-BF7B-E19F6C39CDB7}" destId="{097D50DF-7498-4EC8-A0BB-223DFBA92FE8}" srcOrd="1" destOrd="0" presId="urn:microsoft.com/office/officeart/2005/8/layout/orgChart1"/>
    <dgm:cxn modelId="{C1EEA429-20DA-4442-86F8-EA1866330C08}" type="presOf" srcId="{0EAF6344-7283-4D6F-A6CA-9B6DD586D0F3}" destId="{46CA1D9D-F2B1-4BA3-AC0F-B876FFBCB926}" srcOrd="0" destOrd="0" presId="urn:microsoft.com/office/officeart/2005/8/layout/orgChart1"/>
    <dgm:cxn modelId="{0D90FD2A-92DA-4656-9E7D-933ED1AFBC29}" type="presOf" srcId="{A6A66541-6E07-44C6-97CA-37897520026F}" destId="{C79A4463-DDBB-4FCE-9A16-C18BD40C39C3}" srcOrd="0" destOrd="0" presId="urn:microsoft.com/office/officeart/2005/8/layout/orgChart1"/>
    <dgm:cxn modelId="{58B5413A-138F-4397-AD13-7871AFFD9810}" type="presOf" srcId="{CD20F267-77E9-44BE-9C58-0533552B9C68}" destId="{C075C6CD-5699-4CAC-A7F2-C40D386E2581}" srcOrd="0" destOrd="0" presId="urn:microsoft.com/office/officeart/2005/8/layout/orgChart1"/>
    <dgm:cxn modelId="{9AA54D5C-C8EE-4056-B0FA-0A5FBE868370}" type="presOf" srcId="{FC5F0802-97EF-4CD8-9364-DBCE6FF544C9}" destId="{382BF77A-71DA-4EF2-9284-F3875EEBF3DE}" srcOrd="0" destOrd="0" presId="urn:microsoft.com/office/officeart/2005/8/layout/orgChart1"/>
    <dgm:cxn modelId="{60A65C5D-BD4B-41AE-AD49-8D17EC3D1F49}" srcId="{10BC58B9-9381-41CD-AAB1-51850F7E0A54}" destId="{0EAF6344-7283-4D6F-A6CA-9B6DD586D0F3}" srcOrd="0" destOrd="0" parTransId="{FC5F0802-97EF-4CD8-9364-DBCE6FF544C9}" sibTransId="{E3A89A64-03E5-4AC0-A08A-C9C4C17724BD}"/>
    <dgm:cxn modelId="{4BE16665-63D7-41E4-85C3-138E933DD61C}" type="presOf" srcId="{252AC610-34D6-4C82-AF8F-A7FE30A389C3}" destId="{43A51AEE-5C44-4359-BE94-AAA8D3FEEE08}" srcOrd="1" destOrd="0" presId="urn:microsoft.com/office/officeart/2005/8/layout/orgChart1"/>
    <dgm:cxn modelId="{4C802366-0A6E-48C4-9170-91A064D151C5}" srcId="{855F045D-EA96-4715-8C49-21E2AA197249}" destId="{CA115F45-59B6-4405-9010-F896C54B551A}" srcOrd="1" destOrd="0" parTransId="{CEF924E4-6F9D-45C7-A6F6-02A6B4956141}" sibTransId="{C5F63FCF-845E-4742-9FCF-0C2ED95A2EB0}"/>
    <dgm:cxn modelId="{E9D65466-0DC8-47F4-AD5C-0A28349ADD71}" type="presOf" srcId="{EC3C0994-2B38-4072-AB26-B3F604C41FD7}" destId="{27F35FDA-D13B-4DBC-9668-B61D958957E7}" srcOrd="1" destOrd="0" presId="urn:microsoft.com/office/officeart/2005/8/layout/orgChart1"/>
    <dgm:cxn modelId="{F49B774B-E47C-4AE6-9144-8293A23754E2}" type="presOf" srcId="{EC3C0994-2B38-4072-AB26-B3F604C41FD7}" destId="{84542DDA-6CA4-4BFB-A1F3-1B80B57A55BD}" srcOrd="0" destOrd="0" presId="urn:microsoft.com/office/officeart/2005/8/layout/orgChart1"/>
    <dgm:cxn modelId="{0808326C-BA2D-4DC2-9634-07819AE7BEBC}" type="presOf" srcId="{588E88FD-71AB-458D-ACE7-2B3B64272732}" destId="{67146462-ADC8-418E-8921-A9AA20A09007}" srcOrd="1" destOrd="0" presId="urn:microsoft.com/office/officeart/2005/8/layout/orgChart1"/>
    <dgm:cxn modelId="{428F246E-3502-42D5-AA46-9A652D2648E1}" type="presOf" srcId="{855F045D-EA96-4715-8C49-21E2AA197249}" destId="{6B76D53F-AC22-47A1-820A-9AB359097C8C}" srcOrd="0" destOrd="0" presId="urn:microsoft.com/office/officeart/2005/8/layout/orgChart1"/>
    <dgm:cxn modelId="{8DDA7051-BC9F-4BF7-8652-B4D27D0276C6}" type="presOf" srcId="{CEF924E4-6F9D-45C7-A6F6-02A6B4956141}" destId="{C7B8DBA5-556F-4309-A606-8BF0A150141D}" srcOrd="0" destOrd="0" presId="urn:microsoft.com/office/officeart/2005/8/layout/orgChart1"/>
    <dgm:cxn modelId="{38835251-7F15-4FD6-A868-6814FD2AE909}" type="presOf" srcId="{D748AAF8-8402-4B0C-BF7B-E19F6C39CDB7}" destId="{E310B944-3D90-4820-8764-E5364DFB3077}" srcOrd="0" destOrd="0" presId="urn:microsoft.com/office/officeart/2005/8/layout/orgChart1"/>
    <dgm:cxn modelId="{632BD95A-742D-4EC5-AA3C-4C46C05D0916}" type="presOf" srcId="{20A39C7E-0A43-408E-ACC6-03B616D8F4EB}" destId="{C89B640E-7726-4DEC-8851-22F9A49CF7A6}" srcOrd="0" destOrd="0" presId="urn:microsoft.com/office/officeart/2005/8/layout/orgChart1"/>
    <dgm:cxn modelId="{33747080-D2C3-44ED-875F-F33D2D292FC7}" type="presOf" srcId="{093DCE34-0AFA-460A-B710-7C633E530A73}" destId="{EA48CCBD-B579-4888-9EA6-69466B5C9EBF}" srcOrd="0" destOrd="0" presId="urn:microsoft.com/office/officeart/2005/8/layout/orgChart1"/>
    <dgm:cxn modelId="{2F38B183-C857-4D41-A862-F3FEE3DB843D}" type="presOf" srcId="{DC5FA8DC-BCB2-4762-B006-C91827DA606E}" destId="{1222722E-299D-4460-BF1D-798C56AFB2AB}" srcOrd="0" destOrd="0" presId="urn:microsoft.com/office/officeart/2005/8/layout/orgChart1"/>
    <dgm:cxn modelId="{4EC2BB85-9608-4727-8443-0E89BC9E048D}" type="presOf" srcId="{093DCE34-0AFA-460A-B710-7C633E530A73}" destId="{8B9DA497-4119-43BF-BB2A-6B4649E8F348}" srcOrd="1" destOrd="0" presId="urn:microsoft.com/office/officeart/2005/8/layout/orgChart1"/>
    <dgm:cxn modelId="{A15AFB8F-DC16-42D8-9BF6-DA3D9C7A1AD8}" type="presOf" srcId="{10BC58B9-9381-41CD-AAB1-51850F7E0A54}" destId="{4801591A-B029-48CC-B79D-85A2B00DBB39}" srcOrd="1" destOrd="0" presId="urn:microsoft.com/office/officeart/2005/8/layout/orgChart1"/>
    <dgm:cxn modelId="{9018669E-D89F-474F-822F-D97376EBE7AB}" type="presOf" srcId="{936BD533-22E1-46EF-8BC1-71711D94657D}" destId="{59B23A7E-748C-435E-A75C-DFF97DF7B12F}" srcOrd="0" destOrd="0" presId="urn:microsoft.com/office/officeart/2005/8/layout/orgChart1"/>
    <dgm:cxn modelId="{3215A9B9-A22B-4865-B8A1-916FE1D29E47}" srcId="{855F045D-EA96-4715-8C49-21E2AA197249}" destId="{10BC58B9-9381-41CD-AAB1-51850F7E0A54}" srcOrd="0" destOrd="0" parTransId="{20A39C7E-0A43-408E-ACC6-03B616D8F4EB}" sibTransId="{EB0C774A-E15E-4324-8BAD-E81A30C658B2}"/>
    <dgm:cxn modelId="{9D1B90C3-3B69-4CB7-8B2C-B6897681EB4C}" type="presOf" srcId="{91A727D0-C5AB-45A0-9765-E7EDDE8A150C}" destId="{FFBEBEFB-59D0-4D28-9730-97050FA0E50B}" srcOrd="0" destOrd="0" presId="urn:microsoft.com/office/officeart/2005/8/layout/orgChart1"/>
    <dgm:cxn modelId="{9769D8C8-77CD-4A1E-8E91-616CD6221736}" type="presOf" srcId="{252AC610-34D6-4C82-AF8F-A7FE30A389C3}" destId="{AA8CCADD-DBC9-460E-9BA9-8F745C44BD02}" srcOrd="0" destOrd="0" presId="urn:microsoft.com/office/officeart/2005/8/layout/orgChart1"/>
    <dgm:cxn modelId="{31025ACC-969E-4DC5-8EAE-E9D43C6C5A78}" type="presOf" srcId="{0EAF6344-7283-4D6F-A6CA-9B6DD586D0F3}" destId="{0395EC81-56C7-4342-A3CE-A52B5B0B5A69}" srcOrd="1" destOrd="0" presId="urn:microsoft.com/office/officeart/2005/8/layout/orgChart1"/>
    <dgm:cxn modelId="{E05C0FCE-548D-4CAA-BEB5-65AD3096D3FB}" srcId="{936BD533-22E1-46EF-8BC1-71711D94657D}" destId="{855F045D-EA96-4715-8C49-21E2AA197249}" srcOrd="0" destOrd="0" parTransId="{E8A386D4-7396-4332-B36C-20D2F61F9B8A}" sibTransId="{B6C09803-E0AE-492A-BDDC-BBC0C3F63D8B}"/>
    <dgm:cxn modelId="{64D314DB-A371-4CB6-81E2-CD75531E5B93}" type="presOf" srcId="{CA115F45-59B6-4405-9010-F896C54B551A}" destId="{D6E5F09F-AB73-4D70-B88A-E4A6F31103C9}" srcOrd="1" destOrd="0" presId="urn:microsoft.com/office/officeart/2005/8/layout/orgChart1"/>
    <dgm:cxn modelId="{A1CEEBDF-4A03-4842-A0B1-01DCBD2E469F}" srcId="{EC3C0994-2B38-4072-AB26-B3F604C41FD7}" destId="{D748AAF8-8402-4B0C-BF7B-E19F6C39CDB7}" srcOrd="0" destOrd="0" parTransId="{91A727D0-C5AB-45A0-9765-E7EDDE8A150C}" sibTransId="{F66F8B3F-7FE3-4FEE-957C-9C77CEA12F12}"/>
    <dgm:cxn modelId="{8CBC2FE3-C016-445B-84D2-85BAC57DA516}" type="presOf" srcId="{10BC58B9-9381-41CD-AAB1-51850F7E0A54}" destId="{EBCE5506-A552-45F0-B6A6-2373BD150812}" srcOrd="0" destOrd="0" presId="urn:microsoft.com/office/officeart/2005/8/layout/orgChart1"/>
    <dgm:cxn modelId="{488B91EB-9FD1-4A99-A6E4-1FC7539FECE8}" type="presOf" srcId="{855F045D-EA96-4715-8C49-21E2AA197249}" destId="{1B25A45C-E85A-4BAC-B535-A3CE18DDD757}" srcOrd="1" destOrd="0" presId="urn:microsoft.com/office/officeart/2005/8/layout/orgChart1"/>
    <dgm:cxn modelId="{49BFEDF1-A5F3-4FD6-B64D-02988B2F7CA3}" srcId="{CA115F45-59B6-4405-9010-F896C54B551A}" destId="{093DCE34-0AFA-460A-B710-7C633E530A73}" srcOrd="0" destOrd="0" parTransId="{CD20F267-77E9-44BE-9C58-0533552B9C68}" sibTransId="{B4807DE1-D635-42DB-B093-265ABCFB58A8}"/>
    <dgm:cxn modelId="{4EBE98F4-9D75-465F-97CF-21F9668917EB}" type="presOf" srcId="{CA115F45-59B6-4405-9010-F896C54B551A}" destId="{AA369993-A38B-489B-9E7A-78F393B44005}" srcOrd="0" destOrd="0" presId="urn:microsoft.com/office/officeart/2005/8/layout/orgChart1"/>
    <dgm:cxn modelId="{2CD502EF-C848-415D-BC29-F003F55B5B81}" type="presParOf" srcId="{59B23A7E-748C-435E-A75C-DFF97DF7B12F}" destId="{73FA7C08-64FC-45D6-86B2-839F2A3D694A}" srcOrd="0" destOrd="0" presId="urn:microsoft.com/office/officeart/2005/8/layout/orgChart1"/>
    <dgm:cxn modelId="{61F929BD-875B-420A-9C8F-53572C1C49BA}" type="presParOf" srcId="{73FA7C08-64FC-45D6-86B2-839F2A3D694A}" destId="{818413DD-F108-416D-88EB-7BCE6601D5FA}" srcOrd="0" destOrd="0" presId="urn:microsoft.com/office/officeart/2005/8/layout/orgChart1"/>
    <dgm:cxn modelId="{8F0A6BAF-04A8-4E8A-A082-519056310611}" type="presParOf" srcId="{818413DD-F108-416D-88EB-7BCE6601D5FA}" destId="{6B76D53F-AC22-47A1-820A-9AB359097C8C}" srcOrd="0" destOrd="0" presId="urn:microsoft.com/office/officeart/2005/8/layout/orgChart1"/>
    <dgm:cxn modelId="{9176D7CD-3F70-47CD-980A-93F80D80CDB4}" type="presParOf" srcId="{818413DD-F108-416D-88EB-7BCE6601D5FA}" destId="{1B25A45C-E85A-4BAC-B535-A3CE18DDD757}" srcOrd="1" destOrd="0" presId="urn:microsoft.com/office/officeart/2005/8/layout/orgChart1"/>
    <dgm:cxn modelId="{41C52EA5-6E54-47B0-8660-6B54D7FF5E33}" type="presParOf" srcId="{73FA7C08-64FC-45D6-86B2-839F2A3D694A}" destId="{7AC5E1A1-219B-47AC-B9D5-35E53C95BB8B}" srcOrd="1" destOrd="0" presId="urn:microsoft.com/office/officeart/2005/8/layout/orgChart1"/>
    <dgm:cxn modelId="{7D1F4F8C-E844-4EAA-9AE9-37E414F51B50}" type="presParOf" srcId="{7AC5E1A1-219B-47AC-B9D5-35E53C95BB8B}" destId="{C89B640E-7726-4DEC-8851-22F9A49CF7A6}" srcOrd="0" destOrd="0" presId="urn:microsoft.com/office/officeart/2005/8/layout/orgChart1"/>
    <dgm:cxn modelId="{134FEB18-87F8-4ABE-937D-6B0F2F988C41}" type="presParOf" srcId="{7AC5E1A1-219B-47AC-B9D5-35E53C95BB8B}" destId="{F0AA1940-089A-4D46-B761-6A343AFB5E99}" srcOrd="1" destOrd="0" presId="urn:microsoft.com/office/officeart/2005/8/layout/orgChart1"/>
    <dgm:cxn modelId="{37B58431-80D4-4DE5-B6B7-EF3C528927F3}" type="presParOf" srcId="{F0AA1940-089A-4D46-B761-6A343AFB5E99}" destId="{76B3F28C-F41B-4C38-B69C-D1999EAA794B}" srcOrd="0" destOrd="0" presId="urn:microsoft.com/office/officeart/2005/8/layout/orgChart1"/>
    <dgm:cxn modelId="{C6EA661C-EAE9-4ABE-A928-15746D791235}" type="presParOf" srcId="{76B3F28C-F41B-4C38-B69C-D1999EAA794B}" destId="{EBCE5506-A552-45F0-B6A6-2373BD150812}" srcOrd="0" destOrd="0" presId="urn:microsoft.com/office/officeart/2005/8/layout/orgChart1"/>
    <dgm:cxn modelId="{A3CDE9DC-9F33-44A9-8180-1AAA7BF000D8}" type="presParOf" srcId="{76B3F28C-F41B-4C38-B69C-D1999EAA794B}" destId="{4801591A-B029-48CC-B79D-85A2B00DBB39}" srcOrd="1" destOrd="0" presId="urn:microsoft.com/office/officeart/2005/8/layout/orgChart1"/>
    <dgm:cxn modelId="{51CA2189-BDD0-4F98-91C5-834154CEC1AB}" type="presParOf" srcId="{F0AA1940-089A-4D46-B761-6A343AFB5E99}" destId="{7A216C53-3D5E-4B18-BA7B-0F4299F31523}" srcOrd="1" destOrd="0" presId="urn:microsoft.com/office/officeart/2005/8/layout/orgChart1"/>
    <dgm:cxn modelId="{A50C8CDD-3A55-4EEF-BAF8-C3AE34BBEEEA}" type="presParOf" srcId="{7A216C53-3D5E-4B18-BA7B-0F4299F31523}" destId="{382BF77A-71DA-4EF2-9284-F3875EEBF3DE}" srcOrd="0" destOrd="0" presId="urn:microsoft.com/office/officeart/2005/8/layout/orgChart1"/>
    <dgm:cxn modelId="{37726DC7-EF26-43B3-B70D-ED3431F18DB3}" type="presParOf" srcId="{7A216C53-3D5E-4B18-BA7B-0F4299F31523}" destId="{D70BFF27-A76A-46E4-97E6-8B4199ACC7B1}" srcOrd="1" destOrd="0" presId="urn:microsoft.com/office/officeart/2005/8/layout/orgChart1"/>
    <dgm:cxn modelId="{9010858F-B2CD-40A6-9C9F-476155BE78A7}" type="presParOf" srcId="{D70BFF27-A76A-46E4-97E6-8B4199ACC7B1}" destId="{CB91658F-D90D-451A-8B36-17A4942E1646}" srcOrd="0" destOrd="0" presId="urn:microsoft.com/office/officeart/2005/8/layout/orgChart1"/>
    <dgm:cxn modelId="{23720028-EA17-44CF-A6DB-3F98BB7694DB}" type="presParOf" srcId="{CB91658F-D90D-451A-8B36-17A4942E1646}" destId="{46CA1D9D-F2B1-4BA3-AC0F-B876FFBCB926}" srcOrd="0" destOrd="0" presId="urn:microsoft.com/office/officeart/2005/8/layout/orgChart1"/>
    <dgm:cxn modelId="{1D78DD16-35C8-42CE-9B8F-5EDCF9C18535}" type="presParOf" srcId="{CB91658F-D90D-451A-8B36-17A4942E1646}" destId="{0395EC81-56C7-4342-A3CE-A52B5B0B5A69}" srcOrd="1" destOrd="0" presId="urn:microsoft.com/office/officeart/2005/8/layout/orgChart1"/>
    <dgm:cxn modelId="{0740BD56-A57F-4528-ACEE-3ADA0D377635}" type="presParOf" srcId="{D70BFF27-A76A-46E4-97E6-8B4199ACC7B1}" destId="{78891D24-B845-4C8D-AF24-3AF6AF3CF55E}" srcOrd="1" destOrd="0" presId="urn:microsoft.com/office/officeart/2005/8/layout/orgChart1"/>
    <dgm:cxn modelId="{F5BF6A2D-E11F-4AE0-93F4-528AE4505CA9}" type="presParOf" srcId="{D70BFF27-A76A-46E4-97E6-8B4199ACC7B1}" destId="{02E4EB02-A63C-403A-B2F3-F0C6BC182746}" srcOrd="2" destOrd="0" presId="urn:microsoft.com/office/officeart/2005/8/layout/orgChart1"/>
    <dgm:cxn modelId="{48F46559-F618-4378-BC74-989B68BE6F88}" type="presParOf" srcId="{7A216C53-3D5E-4B18-BA7B-0F4299F31523}" destId="{1222722E-299D-4460-BF1D-798C56AFB2AB}" srcOrd="2" destOrd="0" presId="urn:microsoft.com/office/officeart/2005/8/layout/orgChart1"/>
    <dgm:cxn modelId="{48C126CB-DA87-4737-AD77-857401EDC444}" type="presParOf" srcId="{7A216C53-3D5E-4B18-BA7B-0F4299F31523}" destId="{19846E6A-B215-4F8F-AAE1-FB2F6C9F7279}" srcOrd="3" destOrd="0" presId="urn:microsoft.com/office/officeart/2005/8/layout/orgChart1"/>
    <dgm:cxn modelId="{E9679753-662A-4F1E-9A9B-A721DDA8BEFC}" type="presParOf" srcId="{19846E6A-B215-4F8F-AAE1-FB2F6C9F7279}" destId="{65795DBF-101D-44DD-9411-067666F6973C}" srcOrd="0" destOrd="0" presId="urn:microsoft.com/office/officeart/2005/8/layout/orgChart1"/>
    <dgm:cxn modelId="{D1AADA2F-3581-430B-A336-7209B3D6E639}" type="presParOf" srcId="{65795DBF-101D-44DD-9411-067666F6973C}" destId="{AA8CCADD-DBC9-460E-9BA9-8F745C44BD02}" srcOrd="0" destOrd="0" presId="urn:microsoft.com/office/officeart/2005/8/layout/orgChart1"/>
    <dgm:cxn modelId="{A8E0B047-B967-41F6-948F-5518FF3A49BA}" type="presParOf" srcId="{65795DBF-101D-44DD-9411-067666F6973C}" destId="{43A51AEE-5C44-4359-BE94-AAA8D3FEEE08}" srcOrd="1" destOrd="0" presId="urn:microsoft.com/office/officeart/2005/8/layout/orgChart1"/>
    <dgm:cxn modelId="{B17F0EF7-7F07-4291-BA97-2C17CC13E7A4}" type="presParOf" srcId="{19846E6A-B215-4F8F-AAE1-FB2F6C9F7279}" destId="{1CC4FE81-C535-43EC-85F7-0FFD264C3414}" srcOrd="1" destOrd="0" presId="urn:microsoft.com/office/officeart/2005/8/layout/orgChart1"/>
    <dgm:cxn modelId="{CC80B6F9-F7DF-4CE0-8D9B-EABE8E34AB9A}" type="presParOf" srcId="{1CC4FE81-C535-43EC-85F7-0FFD264C3414}" destId="{C79A4463-DDBB-4FCE-9A16-C18BD40C39C3}" srcOrd="0" destOrd="0" presId="urn:microsoft.com/office/officeart/2005/8/layout/orgChart1"/>
    <dgm:cxn modelId="{AF5F9EE5-6B07-45DB-BE71-A87FE39D7754}" type="presParOf" srcId="{1CC4FE81-C535-43EC-85F7-0FFD264C3414}" destId="{7041CF00-F9FD-4170-818A-27DEFCE9AD9F}" srcOrd="1" destOrd="0" presId="urn:microsoft.com/office/officeart/2005/8/layout/orgChart1"/>
    <dgm:cxn modelId="{00A927D3-5683-446F-99AE-24999CF58A82}" type="presParOf" srcId="{7041CF00-F9FD-4170-818A-27DEFCE9AD9F}" destId="{D5DB933E-2AFC-4509-B2D2-822BCD758233}" srcOrd="0" destOrd="0" presId="urn:microsoft.com/office/officeart/2005/8/layout/orgChart1"/>
    <dgm:cxn modelId="{D177B97B-B215-48AF-AABC-3B6F2784789B}" type="presParOf" srcId="{D5DB933E-2AFC-4509-B2D2-822BCD758233}" destId="{6D0BA03B-2AD3-4D3E-B600-98364EAFAE4B}" srcOrd="0" destOrd="0" presId="urn:microsoft.com/office/officeart/2005/8/layout/orgChart1"/>
    <dgm:cxn modelId="{A07EF64D-53A4-4868-AAFC-30DF66B3AF90}" type="presParOf" srcId="{D5DB933E-2AFC-4509-B2D2-822BCD758233}" destId="{67146462-ADC8-418E-8921-A9AA20A09007}" srcOrd="1" destOrd="0" presId="urn:microsoft.com/office/officeart/2005/8/layout/orgChart1"/>
    <dgm:cxn modelId="{81604D87-7642-4022-9529-AB9117B533D8}" type="presParOf" srcId="{7041CF00-F9FD-4170-818A-27DEFCE9AD9F}" destId="{76C709E0-59D3-4A56-B32B-BF26D74911E9}" srcOrd="1" destOrd="0" presId="urn:microsoft.com/office/officeart/2005/8/layout/orgChart1"/>
    <dgm:cxn modelId="{01836F2C-AA6B-41BD-8CD1-60EA0B8BFC18}" type="presParOf" srcId="{7041CF00-F9FD-4170-818A-27DEFCE9AD9F}" destId="{CA8B6022-6070-4F0F-AD21-A73A438921AE}" srcOrd="2" destOrd="0" presId="urn:microsoft.com/office/officeart/2005/8/layout/orgChart1"/>
    <dgm:cxn modelId="{DC4359EC-0235-497D-877A-2B399829C12F}" type="presParOf" srcId="{19846E6A-B215-4F8F-AAE1-FB2F6C9F7279}" destId="{57B65206-161F-44B3-AA0F-D8CB1F1793B8}" srcOrd="2" destOrd="0" presId="urn:microsoft.com/office/officeart/2005/8/layout/orgChart1"/>
    <dgm:cxn modelId="{85EE2AC5-E93D-465D-B037-B2DB9A5C41D4}" type="presParOf" srcId="{F0AA1940-089A-4D46-B761-6A343AFB5E99}" destId="{54BF508D-2890-4518-A8B8-1EDE1F51D626}" srcOrd="2" destOrd="0" presId="urn:microsoft.com/office/officeart/2005/8/layout/orgChart1"/>
    <dgm:cxn modelId="{980C079E-EAB3-4CD8-9F7C-8B03C448685F}" type="presParOf" srcId="{7AC5E1A1-219B-47AC-B9D5-35E53C95BB8B}" destId="{C7B8DBA5-556F-4309-A606-8BF0A150141D}" srcOrd="2" destOrd="0" presId="urn:microsoft.com/office/officeart/2005/8/layout/orgChart1"/>
    <dgm:cxn modelId="{485E3D1B-AE43-4013-9A3F-69EB69EF7B98}" type="presParOf" srcId="{7AC5E1A1-219B-47AC-B9D5-35E53C95BB8B}" destId="{59529BC5-62ED-4F7C-8783-F9CBB9543317}" srcOrd="3" destOrd="0" presId="urn:microsoft.com/office/officeart/2005/8/layout/orgChart1"/>
    <dgm:cxn modelId="{94ED6807-3397-4CB8-B721-0333BD0EFAA6}" type="presParOf" srcId="{59529BC5-62ED-4F7C-8783-F9CBB9543317}" destId="{50CD45C1-CB20-4058-97C4-62DB64D08733}" srcOrd="0" destOrd="0" presId="urn:microsoft.com/office/officeart/2005/8/layout/orgChart1"/>
    <dgm:cxn modelId="{F656C34E-E407-49CD-B007-C42FE34032B0}" type="presParOf" srcId="{50CD45C1-CB20-4058-97C4-62DB64D08733}" destId="{AA369993-A38B-489B-9E7A-78F393B44005}" srcOrd="0" destOrd="0" presId="urn:microsoft.com/office/officeart/2005/8/layout/orgChart1"/>
    <dgm:cxn modelId="{F0E16137-6C27-4979-973F-A7317803AC9F}" type="presParOf" srcId="{50CD45C1-CB20-4058-97C4-62DB64D08733}" destId="{D6E5F09F-AB73-4D70-B88A-E4A6F31103C9}" srcOrd="1" destOrd="0" presId="urn:microsoft.com/office/officeart/2005/8/layout/orgChart1"/>
    <dgm:cxn modelId="{F136E72E-0ECB-4099-AA28-3BE8012A6CF9}" type="presParOf" srcId="{59529BC5-62ED-4F7C-8783-F9CBB9543317}" destId="{F0D0C3E6-D926-4452-AA95-537CFE936E58}" srcOrd="1" destOrd="0" presId="urn:microsoft.com/office/officeart/2005/8/layout/orgChart1"/>
    <dgm:cxn modelId="{BD348036-57EA-452F-BDA3-0345F6EEA696}" type="presParOf" srcId="{F0D0C3E6-D926-4452-AA95-537CFE936E58}" destId="{C075C6CD-5699-4CAC-A7F2-C40D386E2581}" srcOrd="0" destOrd="0" presId="urn:microsoft.com/office/officeart/2005/8/layout/orgChart1"/>
    <dgm:cxn modelId="{83AD7854-9951-4E07-9745-99C9EF74B34C}" type="presParOf" srcId="{F0D0C3E6-D926-4452-AA95-537CFE936E58}" destId="{E111CA26-4512-4C4B-98D4-49E04AA78DE9}" srcOrd="1" destOrd="0" presId="urn:microsoft.com/office/officeart/2005/8/layout/orgChart1"/>
    <dgm:cxn modelId="{331588A8-6FAC-4E27-8222-1EB37E666D16}" type="presParOf" srcId="{E111CA26-4512-4C4B-98D4-49E04AA78DE9}" destId="{FB6ACC2A-F014-4819-8A5A-36D11914E618}" srcOrd="0" destOrd="0" presId="urn:microsoft.com/office/officeart/2005/8/layout/orgChart1"/>
    <dgm:cxn modelId="{8C97C6E6-9967-45E1-99BB-A94CC2FA2E46}" type="presParOf" srcId="{FB6ACC2A-F014-4819-8A5A-36D11914E618}" destId="{EA48CCBD-B579-4888-9EA6-69466B5C9EBF}" srcOrd="0" destOrd="0" presId="urn:microsoft.com/office/officeart/2005/8/layout/orgChart1"/>
    <dgm:cxn modelId="{DEFA4CB9-7150-46D0-8176-BEDF9BF6688E}" type="presParOf" srcId="{FB6ACC2A-F014-4819-8A5A-36D11914E618}" destId="{8B9DA497-4119-43BF-BB2A-6B4649E8F348}" srcOrd="1" destOrd="0" presId="urn:microsoft.com/office/officeart/2005/8/layout/orgChart1"/>
    <dgm:cxn modelId="{F0271F1E-FD11-4536-8E2E-B58B8683D2DC}" type="presParOf" srcId="{E111CA26-4512-4C4B-98D4-49E04AA78DE9}" destId="{DDC96F70-56D8-45AD-9361-F29EF72AC1C8}" srcOrd="1" destOrd="0" presId="urn:microsoft.com/office/officeart/2005/8/layout/orgChart1"/>
    <dgm:cxn modelId="{BFA2F6B2-B465-4121-AC7C-AE6FFB144F64}" type="presParOf" srcId="{E111CA26-4512-4C4B-98D4-49E04AA78DE9}" destId="{E23EC972-29FA-40D4-AA41-0FAC274686AA}" srcOrd="2" destOrd="0" presId="urn:microsoft.com/office/officeart/2005/8/layout/orgChart1"/>
    <dgm:cxn modelId="{BFF46A8D-6DB0-4736-8E7D-2C66181A595A}" type="presParOf" srcId="{F0D0C3E6-D926-4452-AA95-537CFE936E58}" destId="{12F64713-E962-4B22-B3E9-A8DF867B26D4}" srcOrd="2" destOrd="0" presId="urn:microsoft.com/office/officeart/2005/8/layout/orgChart1"/>
    <dgm:cxn modelId="{515ACADB-9187-4344-8C2C-6E21ED94C91D}" type="presParOf" srcId="{F0D0C3E6-D926-4452-AA95-537CFE936E58}" destId="{D60F1780-C355-4A1D-BAB2-5FFD3ABB5B00}" srcOrd="3" destOrd="0" presId="urn:microsoft.com/office/officeart/2005/8/layout/orgChart1"/>
    <dgm:cxn modelId="{FBF4EA15-A35D-4B04-B11D-EAD549F982B4}" type="presParOf" srcId="{D60F1780-C355-4A1D-BAB2-5FFD3ABB5B00}" destId="{84D79753-9C76-444F-8E4B-C1158526E934}" srcOrd="0" destOrd="0" presId="urn:microsoft.com/office/officeart/2005/8/layout/orgChart1"/>
    <dgm:cxn modelId="{9E8731E1-0309-4C36-A197-3119C88ED2BA}" type="presParOf" srcId="{84D79753-9C76-444F-8E4B-C1158526E934}" destId="{84542DDA-6CA4-4BFB-A1F3-1B80B57A55BD}" srcOrd="0" destOrd="0" presId="urn:microsoft.com/office/officeart/2005/8/layout/orgChart1"/>
    <dgm:cxn modelId="{0ACB248A-2AA6-4F82-9903-3A3DBFF47BE1}" type="presParOf" srcId="{84D79753-9C76-444F-8E4B-C1158526E934}" destId="{27F35FDA-D13B-4DBC-9668-B61D958957E7}" srcOrd="1" destOrd="0" presId="urn:microsoft.com/office/officeart/2005/8/layout/orgChart1"/>
    <dgm:cxn modelId="{5635EE30-9844-44C6-A0CD-25784D6011D8}" type="presParOf" srcId="{D60F1780-C355-4A1D-BAB2-5FFD3ABB5B00}" destId="{B2DBCD05-7E1D-4807-A6BA-81A890E7731F}" srcOrd="1" destOrd="0" presId="urn:microsoft.com/office/officeart/2005/8/layout/orgChart1"/>
    <dgm:cxn modelId="{29ABABED-8568-4E69-9811-BC44DB05DE65}" type="presParOf" srcId="{B2DBCD05-7E1D-4807-A6BA-81A890E7731F}" destId="{FFBEBEFB-59D0-4D28-9730-97050FA0E50B}" srcOrd="0" destOrd="0" presId="urn:microsoft.com/office/officeart/2005/8/layout/orgChart1"/>
    <dgm:cxn modelId="{97159B99-1B79-4007-90BF-DC2456E63D56}" type="presParOf" srcId="{B2DBCD05-7E1D-4807-A6BA-81A890E7731F}" destId="{5ADDC179-C7C7-46F2-8470-0447611E89FA}" srcOrd="1" destOrd="0" presId="urn:microsoft.com/office/officeart/2005/8/layout/orgChart1"/>
    <dgm:cxn modelId="{4E884663-0B54-433A-80A9-A0047CFB41DC}" type="presParOf" srcId="{5ADDC179-C7C7-46F2-8470-0447611E89FA}" destId="{071747BB-F20D-4907-B047-E1EF3C2947FD}" srcOrd="0" destOrd="0" presId="urn:microsoft.com/office/officeart/2005/8/layout/orgChart1"/>
    <dgm:cxn modelId="{09877756-B067-40A1-AA11-59E3E6DEBFBE}" type="presParOf" srcId="{071747BB-F20D-4907-B047-E1EF3C2947FD}" destId="{E310B944-3D90-4820-8764-E5364DFB3077}" srcOrd="0" destOrd="0" presId="urn:microsoft.com/office/officeart/2005/8/layout/orgChart1"/>
    <dgm:cxn modelId="{C63CFBAE-D4C0-4433-A9D8-F06C75A8091E}" type="presParOf" srcId="{071747BB-F20D-4907-B047-E1EF3C2947FD}" destId="{097D50DF-7498-4EC8-A0BB-223DFBA92FE8}" srcOrd="1" destOrd="0" presId="urn:microsoft.com/office/officeart/2005/8/layout/orgChart1"/>
    <dgm:cxn modelId="{41C14A76-6082-4EC0-8D2C-96A3D1C17FB5}" type="presParOf" srcId="{5ADDC179-C7C7-46F2-8470-0447611E89FA}" destId="{8C5E4927-D4CE-4B4E-81E9-D3CF0E151194}" srcOrd="1" destOrd="0" presId="urn:microsoft.com/office/officeart/2005/8/layout/orgChart1"/>
    <dgm:cxn modelId="{0A083BD1-4188-458E-BDEB-343B0E48C431}" type="presParOf" srcId="{5ADDC179-C7C7-46F2-8470-0447611E89FA}" destId="{3CB6A7C5-526B-43BD-ABAB-9E5B16CCDE6A}" srcOrd="2" destOrd="0" presId="urn:microsoft.com/office/officeart/2005/8/layout/orgChart1"/>
    <dgm:cxn modelId="{24C8A26B-F9DA-4959-B6C9-15AADE6A4097}" type="presParOf" srcId="{D60F1780-C355-4A1D-BAB2-5FFD3ABB5B00}" destId="{A734FF9C-E78C-45BC-A56E-55844ECBC683}" srcOrd="2" destOrd="0" presId="urn:microsoft.com/office/officeart/2005/8/layout/orgChart1"/>
    <dgm:cxn modelId="{A0036162-12BC-4013-828D-DDC817E9D366}" type="presParOf" srcId="{59529BC5-62ED-4F7C-8783-F9CBB9543317}" destId="{F0D0B104-0671-46A7-9D4D-586BEBA8726A}" srcOrd="2" destOrd="0" presId="urn:microsoft.com/office/officeart/2005/8/layout/orgChart1"/>
    <dgm:cxn modelId="{F196EB5C-9DEC-4007-A737-B49D702FB692}" type="presParOf" srcId="{73FA7C08-64FC-45D6-86B2-839F2A3D694A}" destId="{5473FD17-5B8E-4A37-A623-B12EF677CFD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36BD533-22E1-46EF-8BC1-71711D9465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9E458CF-F322-4087-9DC7-88EC9B81B562}">
      <dgm:prSet phldrT="[Text]"/>
      <dgm:spPr>
        <a:solidFill>
          <a:schemeClr val="bg1">
            <a:lumMod val="65000"/>
          </a:schemeClr>
        </a:solidFill>
        <a:ln>
          <a:solidFill>
            <a:schemeClr val="bg1">
              <a:lumMod val="65000"/>
            </a:schemeClr>
          </a:solidFill>
        </a:ln>
      </dgm:spPr>
      <dgm:t>
        <a:bodyPr/>
        <a:lstStyle/>
        <a:p>
          <a:r>
            <a:rPr lang="en-US"/>
            <a:t>AFM</a:t>
          </a:r>
        </a:p>
      </dgm:t>
    </dgm:pt>
    <dgm:pt modelId="{DAE3D645-69BA-4A29-BA2D-133F80F4A354}" type="parTrans" cxnId="{9A009B25-874F-4D9E-ACBB-71CFA41C10C2}">
      <dgm:prSet/>
      <dgm:spPr/>
      <dgm:t>
        <a:bodyPr/>
        <a:lstStyle/>
        <a:p>
          <a:endParaRPr lang="en-US"/>
        </a:p>
      </dgm:t>
    </dgm:pt>
    <dgm:pt modelId="{8B1D73DA-34C1-4737-8FAA-5970E1090BDF}" type="sibTrans" cxnId="{9A009B25-874F-4D9E-ACBB-71CFA41C10C2}">
      <dgm:prSet/>
      <dgm:spPr/>
      <dgm:t>
        <a:bodyPr/>
        <a:lstStyle/>
        <a:p>
          <a:endParaRPr lang="en-US"/>
        </a:p>
      </dgm:t>
    </dgm:pt>
    <dgm:pt modelId="{3F34A3E2-3613-4442-85F5-4FE91DB798F6}">
      <dgm:prSet phldrT="[Text]"/>
      <dgm:spPr>
        <a:solidFill>
          <a:schemeClr val="bg2">
            <a:lumMod val="75000"/>
          </a:schemeClr>
        </a:solidFill>
        <a:ln>
          <a:solidFill>
            <a:schemeClr val="bg2">
              <a:lumMod val="75000"/>
            </a:schemeClr>
          </a:solidFill>
        </a:ln>
      </dgm:spPr>
      <dgm:t>
        <a:bodyPr/>
        <a:lstStyle/>
        <a:p>
          <a:r>
            <a:rPr lang="en-US"/>
            <a:t>Human Interaction</a:t>
          </a:r>
        </a:p>
      </dgm:t>
    </dgm:pt>
    <dgm:pt modelId="{74A1EF01-AADA-42EA-865A-9AA321A94CBB}" type="parTrans" cxnId="{907183DE-9893-4300-80FB-E32684CA3791}">
      <dgm:prSet/>
      <dgm:spPr>
        <a:ln>
          <a:solidFill>
            <a:schemeClr val="tx1"/>
          </a:solidFill>
        </a:ln>
      </dgm:spPr>
      <dgm:t>
        <a:bodyPr/>
        <a:lstStyle/>
        <a:p>
          <a:endParaRPr lang="en-US"/>
        </a:p>
      </dgm:t>
    </dgm:pt>
    <dgm:pt modelId="{D742F2BE-6386-41A1-B28A-6D0E760D7FD1}" type="sibTrans" cxnId="{907183DE-9893-4300-80FB-E32684CA3791}">
      <dgm:prSet/>
      <dgm:spPr/>
      <dgm:t>
        <a:bodyPr/>
        <a:lstStyle/>
        <a:p>
          <a:endParaRPr lang="en-US"/>
        </a:p>
      </dgm:t>
    </dgm:pt>
    <dgm:pt modelId="{855F045D-EA96-4715-8C49-21E2AA197249}">
      <dgm:prSet phldrT="[Text]"/>
      <dgm:spPr>
        <a:solidFill>
          <a:schemeClr val="accent2">
            <a:lumMod val="75000"/>
          </a:schemeClr>
        </a:solidFill>
        <a:ln>
          <a:solidFill>
            <a:schemeClr val="accent2">
              <a:lumMod val="75000"/>
            </a:schemeClr>
          </a:solidFill>
        </a:ln>
      </dgm:spPr>
      <dgm:t>
        <a:bodyPr/>
        <a:lstStyle/>
        <a:p>
          <a:r>
            <a:rPr lang="en-US"/>
            <a:t>System</a:t>
          </a:r>
        </a:p>
      </dgm:t>
    </dgm:pt>
    <dgm:pt modelId="{E8A386D4-7396-4332-B36C-20D2F61F9B8A}" type="parTrans" cxnId="{E05C0FCE-548D-4CAA-BEB5-65AD3096D3FB}">
      <dgm:prSet/>
      <dgm:spPr>
        <a:ln>
          <a:solidFill>
            <a:schemeClr val="tx1"/>
          </a:solidFill>
        </a:ln>
      </dgm:spPr>
      <dgm:t>
        <a:bodyPr/>
        <a:lstStyle/>
        <a:p>
          <a:endParaRPr lang="en-US"/>
        </a:p>
      </dgm:t>
    </dgm:pt>
    <dgm:pt modelId="{B6C09803-E0AE-492A-BDDC-BBC0C3F63D8B}" type="sibTrans" cxnId="{E05C0FCE-548D-4CAA-BEB5-65AD3096D3FB}">
      <dgm:prSet/>
      <dgm:spPr/>
      <dgm:t>
        <a:bodyPr/>
        <a:lstStyle/>
        <a:p>
          <a:endParaRPr lang="en-US"/>
        </a:p>
      </dgm:t>
    </dgm:pt>
    <dgm:pt modelId="{994C5B6D-91D3-47F8-981C-E8311A9DB988}">
      <dgm:prSet phldrT="[Text]"/>
      <dgm:spPr>
        <a:solidFill>
          <a:srgbClr val="003B6F"/>
        </a:solidFill>
        <a:ln>
          <a:solidFill>
            <a:srgbClr val="003B6F"/>
          </a:solidFill>
        </a:ln>
      </dgm:spPr>
      <dgm:t>
        <a:bodyPr/>
        <a:lstStyle/>
        <a:p>
          <a:r>
            <a:rPr lang="en-US"/>
            <a:t>Controls</a:t>
          </a:r>
        </a:p>
      </dgm:t>
    </dgm:pt>
    <dgm:pt modelId="{04FC0965-DA77-4C4B-8E22-9DAB1AA81DE7}" type="parTrans" cxnId="{0D3F0526-18B1-42C0-82D7-0D7B3A794A2A}">
      <dgm:prSet/>
      <dgm:spPr>
        <a:ln>
          <a:solidFill>
            <a:schemeClr val="tx1"/>
          </a:solidFill>
        </a:ln>
      </dgm:spPr>
      <dgm:t>
        <a:bodyPr/>
        <a:lstStyle/>
        <a:p>
          <a:endParaRPr lang="en-US"/>
        </a:p>
      </dgm:t>
    </dgm:pt>
    <dgm:pt modelId="{B6F299F9-06EF-484D-8E98-6E898C8175B1}" type="sibTrans" cxnId="{0D3F0526-18B1-42C0-82D7-0D7B3A794A2A}">
      <dgm:prSet/>
      <dgm:spPr/>
      <dgm:t>
        <a:bodyPr/>
        <a:lstStyle/>
        <a:p>
          <a:endParaRPr lang="en-US"/>
        </a:p>
      </dgm:t>
    </dgm:pt>
    <dgm:pt modelId="{59B23A7E-748C-435E-A75C-DFF97DF7B12F}" type="pres">
      <dgm:prSet presAssocID="{936BD533-22E1-46EF-8BC1-71711D94657D}" presName="hierChild1" presStyleCnt="0">
        <dgm:presLayoutVars>
          <dgm:orgChart val="1"/>
          <dgm:chPref val="1"/>
          <dgm:dir/>
          <dgm:animOne val="branch"/>
          <dgm:animLvl val="lvl"/>
          <dgm:resizeHandles/>
        </dgm:presLayoutVars>
      </dgm:prSet>
      <dgm:spPr/>
    </dgm:pt>
    <dgm:pt modelId="{DA55100F-06AF-4442-9B6A-5D39C8178FFB}" type="pres">
      <dgm:prSet presAssocID="{C9E458CF-F322-4087-9DC7-88EC9B81B562}" presName="hierRoot1" presStyleCnt="0">
        <dgm:presLayoutVars>
          <dgm:hierBranch val="init"/>
        </dgm:presLayoutVars>
      </dgm:prSet>
      <dgm:spPr/>
    </dgm:pt>
    <dgm:pt modelId="{1E4C0FBB-E744-4D89-AA2C-4F2AC5865E73}" type="pres">
      <dgm:prSet presAssocID="{C9E458CF-F322-4087-9DC7-88EC9B81B562}" presName="rootComposite1" presStyleCnt="0"/>
      <dgm:spPr/>
    </dgm:pt>
    <dgm:pt modelId="{5B004490-2F89-45F4-A333-8EF6F43B883F}" type="pres">
      <dgm:prSet presAssocID="{C9E458CF-F322-4087-9DC7-88EC9B81B562}" presName="rootText1" presStyleLbl="node0" presStyleIdx="0" presStyleCnt="1">
        <dgm:presLayoutVars>
          <dgm:chPref val="3"/>
        </dgm:presLayoutVars>
      </dgm:prSet>
      <dgm:spPr/>
    </dgm:pt>
    <dgm:pt modelId="{7C0F2A72-0EEE-4E75-A3BE-86640D9B5DDB}" type="pres">
      <dgm:prSet presAssocID="{C9E458CF-F322-4087-9DC7-88EC9B81B562}" presName="rootConnector1" presStyleLbl="node1" presStyleIdx="0" presStyleCnt="0"/>
      <dgm:spPr/>
    </dgm:pt>
    <dgm:pt modelId="{42177405-6466-473A-B775-FB96BD3B1652}" type="pres">
      <dgm:prSet presAssocID="{C9E458CF-F322-4087-9DC7-88EC9B81B562}" presName="hierChild2" presStyleCnt="0"/>
      <dgm:spPr/>
    </dgm:pt>
    <dgm:pt modelId="{19110703-4CF1-4653-BDDC-68AD94F86A74}" type="pres">
      <dgm:prSet presAssocID="{74A1EF01-AADA-42EA-865A-9AA321A94CBB}" presName="Name37" presStyleLbl="parChTrans1D2" presStyleIdx="0" presStyleCnt="3"/>
      <dgm:spPr/>
    </dgm:pt>
    <dgm:pt modelId="{14514DC2-55B5-4B86-8662-2D22EBD81A61}" type="pres">
      <dgm:prSet presAssocID="{3F34A3E2-3613-4442-85F5-4FE91DB798F6}" presName="hierRoot2" presStyleCnt="0">
        <dgm:presLayoutVars>
          <dgm:hierBranch val="init"/>
        </dgm:presLayoutVars>
      </dgm:prSet>
      <dgm:spPr/>
    </dgm:pt>
    <dgm:pt modelId="{0E3FE7AB-55BD-439D-90E5-961F9521DBE0}" type="pres">
      <dgm:prSet presAssocID="{3F34A3E2-3613-4442-85F5-4FE91DB798F6}" presName="rootComposite" presStyleCnt="0"/>
      <dgm:spPr/>
    </dgm:pt>
    <dgm:pt modelId="{0B16C43C-10F9-44F2-ABA3-CA4EE684E3C3}" type="pres">
      <dgm:prSet presAssocID="{3F34A3E2-3613-4442-85F5-4FE91DB798F6}" presName="rootText" presStyleLbl="node2" presStyleIdx="0" presStyleCnt="3" custLinFactNeighborX="0" custLinFactNeighborY="4062">
        <dgm:presLayoutVars>
          <dgm:chPref val="3"/>
        </dgm:presLayoutVars>
      </dgm:prSet>
      <dgm:spPr/>
    </dgm:pt>
    <dgm:pt modelId="{80142FAC-0EF4-4F68-B512-553A5C319D8D}" type="pres">
      <dgm:prSet presAssocID="{3F34A3E2-3613-4442-85F5-4FE91DB798F6}" presName="rootConnector" presStyleLbl="node2" presStyleIdx="0" presStyleCnt="3"/>
      <dgm:spPr/>
    </dgm:pt>
    <dgm:pt modelId="{BDC0CB9C-D150-4C6A-9834-FFD3536F52D8}" type="pres">
      <dgm:prSet presAssocID="{3F34A3E2-3613-4442-85F5-4FE91DB798F6}" presName="hierChild4" presStyleCnt="0"/>
      <dgm:spPr/>
    </dgm:pt>
    <dgm:pt modelId="{2BA1E617-B483-4D77-9AEA-A8A358597028}" type="pres">
      <dgm:prSet presAssocID="{3F34A3E2-3613-4442-85F5-4FE91DB798F6}" presName="hierChild5" presStyleCnt="0"/>
      <dgm:spPr/>
    </dgm:pt>
    <dgm:pt modelId="{D29C0C0B-328E-4F11-99C7-43D989A4C823}" type="pres">
      <dgm:prSet presAssocID="{E8A386D4-7396-4332-B36C-20D2F61F9B8A}" presName="Name37" presStyleLbl="parChTrans1D2" presStyleIdx="1" presStyleCnt="3"/>
      <dgm:spPr/>
    </dgm:pt>
    <dgm:pt modelId="{DC2448DC-CA2D-4D5F-AE6C-32A2E2D87BC1}" type="pres">
      <dgm:prSet presAssocID="{855F045D-EA96-4715-8C49-21E2AA197249}" presName="hierRoot2" presStyleCnt="0">
        <dgm:presLayoutVars>
          <dgm:hierBranch val="init"/>
        </dgm:presLayoutVars>
      </dgm:prSet>
      <dgm:spPr/>
    </dgm:pt>
    <dgm:pt modelId="{6244CA08-471C-486D-B39D-F889779B6886}" type="pres">
      <dgm:prSet presAssocID="{855F045D-EA96-4715-8C49-21E2AA197249}" presName="rootComposite" presStyleCnt="0"/>
      <dgm:spPr/>
    </dgm:pt>
    <dgm:pt modelId="{53897B4D-22DA-4E7E-8D5A-3372A61BDA5A}" type="pres">
      <dgm:prSet presAssocID="{855F045D-EA96-4715-8C49-21E2AA197249}" presName="rootText" presStyleLbl="node2" presStyleIdx="1" presStyleCnt="3" custLinFactNeighborX="23" custLinFactNeighborY="2715">
        <dgm:presLayoutVars>
          <dgm:chPref val="3"/>
        </dgm:presLayoutVars>
      </dgm:prSet>
      <dgm:spPr/>
    </dgm:pt>
    <dgm:pt modelId="{11C985F7-9DB6-43CC-950D-2126DFE32A32}" type="pres">
      <dgm:prSet presAssocID="{855F045D-EA96-4715-8C49-21E2AA197249}" presName="rootConnector" presStyleLbl="node2" presStyleIdx="1" presStyleCnt="3"/>
      <dgm:spPr/>
    </dgm:pt>
    <dgm:pt modelId="{6C440616-6E47-4801-B690-13F029C4A904}" type="pres">
      <dgm:prSet presAssocID="{855F045D-EA96-4715-8C49-21E2AA197249}" presName="hierChild4" presStyleCnt="0"/>
      <dgm:spPr/>
    </dgm:pt>
    <dgm:pt modelId="{0DA41D9C-18AC-4621-9022-C340D4B287F4}" type="pres">
      <dgm:prSet presAssocID="{855F045D-EA96-4715-8C49-21E2AA197249}" presName="hierChild5" presStyleCnt="0"/>
      <dgm:spPr/>
    </dgm:pt>
    <dgm:pt modelId="{7E244996-3BDA-439E-AC6E-BAE250D7D51A}" type="pres">
      <dgm:prSet presAssocID="{04FC0965-DA77-4C4B-8E22-9DAB1AA81DE7}" presName="Name37" presStyleLbl="parChTrans1D2" presStyleIdx="2" presStyleCnt="3"/>
      <dgm:spPr/>
    </dgm:pt>
    <dgm:pt modelId="{0E0875F7-09AA-487A-ADA7-DE146908FC72}" type="pres">
      <dgm:prSet presAssocID="{994C5B6D-91D3-47F8-981C-E8311A9DB988}" presName="hierRoot2" presStyleCnt="0">
        <dgm:presLayoutVars>
          <dgm:hierBranch val="init"/>
        </dgm:presLayoutVars>
      </dgm:prSet>
      <dgm:spPr/>
    </dgm:pt>
    <dgm:pt modelId="{3297EA1E-BF2F-4300-8DEF-D84E307EAF00}" type="pres">
      <dgm:prSet presAssocID="{994C5B6D-91D3-47F8-981C-E8311A9DB988}" presName="rootComposite" presStyleCnt="0"/>
      <dgm:spPr/>
    </dgm:pt>
    <dgm:pt modelId="{3D6F98DE-7A71-4E35-AEDE-C009D80BA642}" type="pres">
      <dgm:prSet presAssocID="{994C5B6D-91D3-47F8-981C-E8311A9DB988}" presName="rootText" presStyleLbl="node2" presStyleIdx="2" presStyleCnt="3" custLinFactNeighborX="23" custLinFactNeighborY="4070">
        <dgm:presLayoutVars>
          <dgm:chPref val="3"/>
        </dgm:presLayoutVars>
      </dgm:prSet>
      <dgm:spPr/>
    </dgm:pt>
    <dgm:pt modelId="{5066C48F-EA0E-40AE-87EA-617F65C3B10F}" type="pres">
      <dgm:prSet presAssocID="{994C5B6D-91D3-47F8-981C-E8311A9DB988}" presName="rootConnector" presStyleLbl="node2" presStyleIdx="2" presStyleCnt="3"/>
      <dgm:spPr/>
    </dgm:pt>
    <dgm:pt modelId="{46F31865-B7C7-4CFB-95C5-1390946D1268}" type="pres">
      <dgm:prSet presAssocID="{994C5B6D-91D3-47F8-981C-E8311A9DB988}" presName="hierChild4" presStyleCnt="0"/>
      <dgm:spPr/>
    </dgm:pt>
    <dgm:pt modelId="{9E2F6C02-D479-4899-8AD8-AB311A90D3DC}" type="pres">
      <dgm:prSet presAssocID="{994C5B6D-91D3-47F8-981C-E8311A9DB988}" presName="hierChild5" presStyleCnt="0"/>
      <dgm:spPr/>
    </dgm:pt>
    <dgm:pt modelId="{E8227060-F7AE-47C9-B8F1-E7AD097C1B3E}" type="pres">
      <dgm:prSet presAssocID="{C9E458CF-F322-4087-9DC7-88EC9B81B562}" presName="hierChild3" presStyleCnt="0"/>
      <dgm:spPr/>
    </dgm:pt>
  </dgm:ptLst>
  <dgm:cxnLst>
    <dgm:cxn modelId="{6F79DF17-3606-4ECD-BEA4-01CF92EC2260}" type="presOf" srcId="{855F045D-EA96-4715-8C49-21E2AA197249}" destId="{11C985F7-9DB6-43CC-950D-2126DFE32A32}" srcOrd="1" destOrd="0" presId="urn:microsoft.com/office/officeart/2005/8/layout/orgChart1"/>
    <dgm:cxn modelId="{9A009B25-874F-4D9E-ACBB-71CFA41C10C2}" srcId="{936BD533-22E1-46EF-8BC1-71711D94657D}" destId="{C9E458CF-F322-4087-9DC7-88EC9B81B562}" srcOrd="0" destOrd="0" parTransId="{DAE3D645-69BA-4A29-BA2D-133F80F4A354}" sibTransId="{8B1D73DA-34C1-4737-8FAA-5970E1090BDF}"/>
    <dgm:cxn modelId="{7E1CA425-2F96-463F-8956-B0AEEBD806B4}" type="presOf" srcId="{994C5B6D-91D3-47F8-981C-E8311A9DB988}" destId="{5066C48F-EA0E-40AE-87EA-617F65C3B10F}" srcOrd="1" destOrd="0" presId="urn:microsoft.com/office/officeart/2005/8/layout/orgChart1"/>
    <dgm:cxn modelId="{0D3F0526-18B1-42C0-82D7-0D7B3A794A2A}" srcId="{C9E458CF-F322-4087-9DC7-88EC9B81B562}" destId="{994C5B6D-91D3-47F8-981C-E8311A9DB988}" srcOrd="2" destOrd="0" parTransId="{04FC0965-DA77-4C4B-8E22-9DAB1AA81DE7}" sibTransId="{B6F299F9-06EF-484D-8E98-6E898C8175B1}"/>
    <dgm:cxn modelId="{19252162-4193-427B-BF19-B66FBDA44BBA}" type="presOf" srcId="{C9E458CF-F322-4087-9DC7-88EC9B81B562}" destId="{7C0F2A72-0EEE-4E75-A3BE-86640D9B5DDB}" srcOrd="1" destOrd="0" presId="urn:microsoft.com/office/officeart/2005/8/layout/orgChart1"/>
    <dgm:cxn modelId="{2ACBAA66-15E8-4027-8BD5-BE10A4A24BD9}" type="presOf" srcId="{855F045D-EA96-4715-8C49-21E2AA197249}" destId="{53897B4D-22DA-4E7E-8D5A-3372A61BDA5A}" srcOrd="0" destOrd="0" presId="urn:microsoft.com/office/officeart/2005/8/layout/orgChart1"/>
    <dgm:cxn modelId="{E846634A-182E-4E28-A788-CF5B427C4A35}" type="presOf" srcId="{74A1EF01-AADA-42EA-865A-9AA321A94CBB}" destId="{19110703-4CF1-4653-BDDC-68AD94F86A74}" srcOrd="0" destOrd="0" presId="urn:microsoft.com/office/officeart/2005/8/layout/orgChart1"/>
    <dgm:cxn modelId="{8AE11B8C-A785-4CB7-8F78-37516F5B0120}" type="presOf" srcId="{994C5B6D-91D3-47F8-981C-E8311A9DB988}" destId="{3D6F98DE-7A71-4E35-AEDE-C009D80BA642}" srcOrd="0" destOrd="0" presId="urn:microsoft.com/office/officeart/2005/8/layout/orgChart1"/>
    <dgm:cxn modelId="{3B435E92-97F4-43AD-9B7C-D63FD11D6920}" type="presOf" srcId="{C9E458CF-F322-4087-9DC7-88EC9B81B562}" destId="{5B004490-2F89-45F4-A333-8EF6F43B883F}" srcOrd="0" destOrd="0" presId="urn:microsoft.com/office/officeart/2005/8/layout/orgChart1"/>
    <dgm:cxn modelId="{9018669E-D89F-474F-822F-D97376EBE7AB}" type="presOf" srcId="{936BD533-22E1-46EF-8BC1-71711D94657D}" destId="{59B23A7E-748C-435E-A75C-DFF97DF7B12F}" srcOrd="0" destOrd="0" presId="urn:microsoft.com/office/officeart/2005/8/layout/orgChart1"/>
    <dgm:cxn modelId="{FB37FBBC-672E-4E83-BD19-AF3BFC5CD7DF}" type="presOf" srcId="{3F34A3E2-3613-4442-85F5-4FE91DB798F6}" destId="{0B16C43C-10F9-44F2-ABA3-CA4EE684E3C3}" srcOrd="0" destOrd="0" presId="urn:microsoft.com/office/officeart/2005/8/layout/orgChart1"/>
    <dgm:cxn modelId="{E05C0FCE-548D-4CAA-BEB5-65AD3096D3FB}" srcId="{C9E458CF-F322-4087-9DC7-88EC9B81B562}" destId="{855F045D-EA96-4715-8C49-21E2AA197249}" srcOrd="1" destOrd="0" parTransId="{E8A386D4-7396-4332-B36C-20D2F61F9B8A}" sibTransId="{B6C09803-E0AE-492A-BDDC-BBC0C3F63D8B}"/>
    <dgm:cxn modelId="{F2A0D8D4-C3C8-4D33-8217-4CF03A2F48EA}" type="presOf" srcId="{E8A386D4-7396-4332-B36C-20D2F61F9B8A}" destId="{D29C0C0B-328E-4F11-99C7-43D989A4C823}" srcOrd="0" destOrd="0" presId="urn:microsoft.com/office/officeart/2005/8/layout/orgChart1"/>
    <dgm:cxn modelId="{17E222DC-780B-4344-98D7-7229981727C4}" type="presOf" srcId="{3F34A3E2-3613-4442-85F5-4FE91DB798F6}" destId="{80142FAC-0EF4-4F68-B512-553A5C319D8D}" srcOrd="1" destOrd="0" presId="urn:microsoft.com/office/officeart/2005/8/layout/orgChart1"/>
    <dgm:cxn modelId="{907183DE-9893-4300-80FB-E32684CA3791}" srcId="{C9E458CF-F322-4087-9DC7-88EC9B81B562}" destId="{3F34A3E2-3613-4442-85F5-4FE91DB798F6}" srcOrd="0" destOrd="0" parTransId="{74A1EF01-AADA-42EA-865A-9AA321A94CBB}" sibTransId="{D742F2BE-6386-41A1-B28A-6D0E760D7FD1}"/>
    <dgm:cxn modelId="{9A5C96F2-016C-46A8-AF4A-D7530E431997}" type="presOf" srcId="{04FC0965-DA77-4C4B-8E22-9DAB1AA81DE7}" destId="{7E244996-3BDA-439E-AC6E-BAE250D7D51A}" srcOrd="0" destOrd="0" presId="urn:microsoft.com/office/officeart/2005/8/layout/orgChart1"/>
    <dgm:cxn modelId="{AA2A43A6-A3B0-4BB4-8259-28BDC6AD7525}" type="presParOf" srcId="{59B23A7E-748C-435E-A75C-DFF97DF7B12F}" destId="{DA55100F-06AF-4442-9B6A-5D39C8178FFB}" srcOrd="0" destOrd="0" presId="urn:microsoft.com/office/officeart/2005/8/layout/orgChart1"/>
    <dgm:cxn modelId="{8BF81764-E2C8-492C-979B-A5F008373EBC}" type="presParOf" srcId="{DA55100F-06AF-4442-9B6A-5D39C8178FFB}" destId="{1E4C0FBB-E744-4D89-AA2C-4F2AC5865E73}" srcOrd="0" destOrd="0" presId="urn:microsoft.com/office/officeart/2005/8/layout/orgChart1"/>
    <dgm:cxn modelId="{855E2364-8038-4E90-BF4F-FE413DFC417F}" type="presParOf" srcId="{1E4C0FBB-E744-4D89-AA2C-4F2AC5865E73}" destId="{5B004490-2F89-45F4-A333-8EF6F43B883F}" srcOrd="0" destOrd="0" presId="urn:microsoft.com/office/officeart/2005/8/layout/orgChart1"/>
    <dgm:cxn modelId="{AB9E2BED-F323-44DA-BAC1-47C477F99BD8}" type="presParOf" srcId="{1E4C0FBB-E744-4D89-AA2C-4F2AC5865E73}" destId="{7C0F2A72-0EEE-4E75-A3BE-86640D9B5DDB}" srcOrd="1" destOrd="0" presId="urn:microsoft.com/office/officeart/2005/8/layout/orgChart1"/>
    <dgm:cxn modelId="{E4B7C064-F77E-4B19-BFB3-17A0D368618B}" type="presParOf" srcId="{DA55100F-06AF-4442-9B6A-5D39C8178FFB}" destId="{42177405-6466-473A-B775-FB96BD3B1652}" srcOrd="1" destOrd="0" presId="urn:microsoft.com/office/officeart/2005/8/layout/orgChart1"/>
    <dgm:cxn modelId="{EAF9D217-E9C9-4D2B-8B35-39C60473D058}" type="presParOf" srcId="{42177405-6466-473A-B775-FB96BD3B1652}" destId="{19110703-4CF1-4653-BDDC-68AD94F86A74}" srcOrd="0" destOrd="0" presId="urn:microsoft.com/office/officeart/2005/8/layout/orgChart1"/>
    <dgm:cxn modelId="{E8319D88-9A7B-43FE-B955-4CA34B07B71C}" type="presParOf" srcId="{42177405-6466-473A-B775-FB96BD3B1652}" destId="{14514DC2-55B5-4B86-8662-2D22EBD81A61}" srcOrd="1" destOrd="0" presId="urn:microsoft.com/office/officeart/2005/8/layout/orgChart1"/>
    <dgm:cxn modelId="{71311ADB-6010-47C3-8878-0A0BC3CB1389}" type="presParOf" srcId="{14514DC2-55B5-4B86-8662-2D22EBD81A61}" destId="{0E3FE7AB-55BD-439D-90E5-961F9521DBE0}" srcOrd="0" destOrd="0" presId="urn:microsoft.com/office/officeart/2005/8/layout/orgChart1"/>
    <dgm:cxn modelId="{C74106F5-1C6A-423B-932D-15CB2F26D290}" type="presParOf" srcId="{0E3FE7AB-55BD-439D-90E5-961F9521DBE0}" destId="{0B16C43C-10F9-44F2-ABA3-CA4EE684E3C3}" srcOrd="0" destOrd="0" presId="urn:microsoft.com/office/officeart/2005/8/layout/orgChart1"/>
    <dgm:cxn modelId="{036CDF26-526E-4775-88F4-9693B1BA3151}" type="presParOf" srcId="{0E3FE7AB-55BD-439D-90E5-961F9521DBE0}" destId="{80142FAC-0EF4-4F68-B512-553A5C319D8D}" srcOrd="1" destOrd="0" presId="urn:microsoft.com/office/officeart/2005/8/layout/orgChart1"/>
    <dgm:cxn modelId="{1CEBA889-A740-4A1C-96A0-F121C3EC7795}" type="presParOf" srcId="{14514DC2-55B5-4B86-8662-2D22EBD81A61}" destId="{BDC0CB9C-D150-4C6A-9834-FFD3536F52D8}" srcOrd="1" destOrd="0" presId="urn:microsoft.com/office/officeart/2005/8/layout/orgChart1"/>
    <dgm:cxn modelId="{6E0C4401-A023-44B8-BB37-0CDDC2AE889B}" type="presParOf" srcId="{14514DC2-55B5-4B86-8662-2D22EBD81A61}" destId="{2BA1E617-B483-4D77-9AEA-A8A358597028}" srcOrd="2" destOrd="0" presId="urn:microsoft.com/office/officeart/2005/8/layout/orgChart1"/>
    <dgm:cxn modelId="{F019F74B-0E11-4FBF-99C5-7D9E336DC801}" type="presParOf" srcId="{42177405-6466-473A-B775-FB96BD3B1652}" destId="{D29C0C0B-328E-4F11-99C7-43D989A4C823}" srcOrd="2" destOrd="0" presId="urn:microsoft.com/office/officeart/2005/8/layout/orgChart1"/>
    <dgm:cxn modelId="{48E6161F-2660-4CAD-A40C-A90487F24F75}" type="presParOf" srcId="{42177405-6466-473A-B775-FB96BD3B1652}" destId="{DC2448DC-CA2D-4D5F-AE6C-32A2E2D87BC1}" srcOrd="3" destOrd="0" presId="urn:microsoft.com/office/officeart/2005/8/layout/orgChart1"/>
    <dgm:cxn modelId="{F0D9954F-88AE-4029-8767-0280C51B201F}" type="presParOf" srcId="{DC2448DC-CA2D-4D5F-AE6C-32A2E2D87BC1}" destId="{6244CA08-471C-486D-B39D-F889779B6886}" srcOrd="0" destOrd="0" presId="urn:microsoft.com/office/officeart/2005/8/layout/orgChart1"/>
    <dgm:cxn modelId="{FFAB8A06-5878-4E76-8B06-0F44236A5D98}" type="presParOf" srcId="{6244CA08-471C-486D-B39D-F889779B6886}" destId="{53897B4D-22DA-4E7E-8D5A-3372A61BDA5A}" srcOrd="0" destOrd="0" presId="urn:microsoft.com/office/officeart/2005/8/layout/orgChart1"/>
    <dgm:cxn modelId="{E2677FF8-D73A-4E45-B83F-2CD76DCA0179}" type="presParOf" srcId="{6244CA08-471C-486D-B39D-F889779B6886}" destId="{11C985F7-9DB6-43CC-950D-2126DFE32A32}" srcOrd="1" destOrd="0" presId="urn:microsoft.com/office/officeart/2005/8/layout/orgChart1"/>
    <dgm:cxn modelId="{738D9C49-9C45-44DB-9395-42A46498F0E3}" type="presParOf" srcId="{DC2448DC-CA2D-4D5F-AE6C-32A2E2D87BC1}" destId="{6C440616-6E47-4801-B690-13F029C4A904}" srcOrd="1" destOrd="0" presId="urn:microsoft.com/office/officeart/2005/8/layout/orgChart1"/>
    <dgm:cxn modelId="{41DF82FF-88B0-46B0-9E4E-44237F82217B}" type="presParOf" srcId="{DC2448DC-CA2D-4D5F-AE6C-32A2E2D87BC1}" destId="{0DA41D9C-18AC-4621-9022-C340D4B287F4}" srcOrd="2" destOrd="0" presId="urn:microsoft.com/office/officeart/2005/8/layout/orgChart1"/>
    <dgm:cxn modelId="{B5847169-4344-442F-91AF-B17A22B8D7C8}" type="presParOf" srcId="{42177405-6466-473A-B775-FB96BD3B1652}" destId="{7E244996-3BDA-439E-AC6E-BAE250D7D51A}" srcOrd="4" destOrd="0" presId="urn:microsoft.com/office/officeart/2005/8/layout/orgChart1"/>
    <dgm:cxn modelId="{F5959E2F-5D2B-453D-B1AD-5945D11F98E5}" type="presParOf" srcId="{42177405-6466-473A-B775-FB96BD3B1652}" destId="{0E0875F7-09AA-487A-ADA7-DE146908FC72}" srcOrd="5" destOrd="0" presId="urn:microsoft.com/office/officeart/2005/8/layout/orgChart1"/>
    <dgm:cxn modelId="{21C4CF5A-3936-45E2-8241-995EA4C9E8EF}" type="presParOf" srcId="{0E0875F7-09AA-487A-ADA7-DE146908FC72}" destId="{3297EA1E-BF2F-4300-8DEF-D84E307EAF00}" srcOrd="0" destOrd="0" presId="urn:microsoft.com/office/officeart/2005/8/layout/orgChart1"/>
    <dgm:cxn modelId="{F5C6B323-FA39-4B6B-8CD1-F38BAB171558}" type="presParOf" srcId="{3297EA1E-BF2F-4300-8DEF-D84E307EAF00}" destId="{3D6F98DE-7A71-4E35-AEDE-C009D80BA642}" srcOrd="0" destOrd="0" presId="urn:microsoft.com/office/officeart/2005/8/layout/orgChart1"/>
    <dgm:cxn modelId="{C5DFFD27-9805-42BE-BBC4-9331CC86F49D}" type="presParOf" srcId="{3297EA1E-BF2F-4300-8DEF-D84E307EAF00}" destId="{5066C48F-EA0E-40AE-87EA-617F65C3B10F}" srcOrd="1" destOrd="0" presId="urn:microsoft.com/office/officeart/2005/8/layout/orgChart1"/>
    <dgm:cxn modelId="{21FF8FD9-BF53-4BD9-86CA-8E18E7A7414C}" type="presParOf" srcId="{0E0875F7-09AA-487A-ADA7-DE146908FC72}" destId="{46F31865-B7C7-4CFB-95C5-1390946D1268}" srcOrd="1" destOrd="0" presId="urn:microsoft.com/office/officeart/2005/8/layout/orgChart1"/>
    <dgm:cxn modelId="{6155A5DA-9C94-44A2-9B82-1F9AC479FCFE}" type="presParOf" srcId="{0E0875F7-09AA-487A-ADA7-DE146908FC72}" destId="{9E2F6C02-D479-4899-8AD8-AB311A90D3DC}" srcOrd="2" destOrd="0" presId="urn:microsoft.com/office/officeart/2005/8/layout/orgChart1"/>
    <dgm:cxn modelId="{FDC6E2C5-F7C2-42F2-AB28-52D1EDAFFB98}" type="presParOf" srcId="{DA55100F-06AF-4442-9B6A-5D39C8178FFB}" destId="{E8227060-F7AE-47C9-B8F1-E7AD097C1B3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36BD533-22E1-46EF-8BC1-71711D9465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94C5B6D-91D3-47F8-981C-E8311A9DB988}">
      <dgm:prSet phldrT="[Text]"/>
      <dgm:spPr>
        <a:solidFill>
          <a:schemeClr val="accent1"/>
        </a:solidFill>
        <a:ln>
          <a:solidFill>
            <a:schemeClr val="accent1"/>
          </a:solidFill>
        </a:ln>
      </dgm:spPr>
      <dgm:t>
        <a:bodyPr/>
        <a:lstStyle/>
        <a:p>
          <a:pPr algn="ctr"/>
          <a:r>
            <a:rPr lang="en-US"/>
            <a:t>Controls</a:t>
          </a:r>
        </a:p>
      </dgm:t>
    </dgm:pt>
    <dgm:pt modelId="{04FC0965-DA77-4C4B-8E22-9DAB1AA81DE7}" type="parTrans" cxnId="{0D3F0526-18B1-42C0-82D7-0D7B3A794A2A}">
      <dgm:prSet/>
      <dgm:spPr/>
      <dgm:t>
        <a:bodyPr/>
        <a:lstStyle/>
        <a:p>
          <a:pPr algn="ctr"/>
          <a:endParaRPr lang="en-US"/>
        </a:p>
      </dgm:t>
    </dgm:pt>
    <dgm:pt modelId="{B6F299F9-06EF-484D-8E98-6E898C8175B1}" type="sibTrans" cxnId="{0D3F0526-18B1-42C0-82D7-0D7B3A794A2A}">
      <dgm:prSet/>
      <dgm:spPr/>
      <dgm:t>
        <a:bodyPr/>
        <a:lstStyle/>
        <a:p>
          <a:pPr algn="ctr"/>
          <a:endParaRPr lang="en-US"/>
        </a:p>
      </dgm:t>
    </dgm:pt>
    <dgm:pt modelId="{DE2220BD-5081-46A6-A042-5C0FF7C619CA}">
      <dgm:prSet phldrT="[Text]"/>
      <dgm:spPr>
        <a:solidFill>
          <a:schemeClr val="accent1">
            <a:lumMod val="40000"/>
            <a:lumOff val="60000"/>
          </a:schemeClr>
        </a:solidFill>
        <a:ln>
          <a:solidFill>
            <a:schemeClr val="accent1">
              <a:lumMod val="40000"/>
              <a:lumOff val="60000"/>
            </a:schemeClr>
          </a:solidFill>
        </a:ln>
      </dgm:spPr>
      <dgm:t>
        <a:bodyPr/>
        <a:lstStyle/>
        <a:p>
          <a:pPr algn="ctr"/>
          <a:r>
            <a:rPr lang="en-US"/>
            <a:t>Hardware</a:t>
          </a:r>
        </a:p>
      </dgm:t>
    </dgm:pt>
    <dgm:pt modelId="{8DC94BFF-EB84-4A6C-8FBD-B4272A5F78B4}" type="parTrans" cxnId="{1E0E97DD-8DA7-44B0-82C0-74ACA963B4AC}">
      <dgm:prSet/>
      <dgm:spPr/>
      <dgm:t>
        <a:bodyPr/>
        <a:lstStyle/>
        <a:p>
          <a:pPr algn="ctr"/>
          <a:endParaRPr lang="en-US"/>
        </a:p>
      </dgm:t>
    </dgm:pt>
    <dgm:pt modelId="{4F709EC5-B0CB-4D9A-A606-6597AB605D2A}" type="sibTrans" cxnId="{1E0E97DD-8DA7-44B0-82C0-74ACA963B4AC}">
      <dgm:prSet/>
      <dgm:spPr/>
      <dgm:t>
        <a:bodyPr/>
        <a:lstStyle/>
        <a:p>
          <a:pPr algn="ctr"/>
          <a:endParaRPr lang="en-US"/>
        </a:p>
      </dgm:t>
    </dgm:pt>
    <dgm:pt modelId="{00D416C3-2936-4C80-9B84-F8DE318C6E86}">
      <dgm:prSet phldrT="[Text]"/>
      <dgm:spPr>
        <a:solidFill>
          <a:schemeClr val="accent1">
            <a:lumMod val="20000"/>
            <a:lumOff val="80000"/>
          </a:schemeClr>
        </a:solidFill>
        <a:ln>
          <a:solidFill>
            <a:schemeClr val="accent1">
              <a:lumMod val="20000"/>
              <a:lumOff val="80000"/>
            </a:schemeClr>
          </a:solidFill>
        </a:ln>
      </dgm:spPr>
      <dgm:t>
        <a:bodyPr/>
        <a:lstStyle/>
        <a:p>
          <a:pPr algn="ctr"/>
          <a:r>
            <a:rPr lang="en-US"/>
            <a:t>Provides reliable measurement feedback</a:t>
          </a:r>
        </a:p>
      </dgm:t>
    </dgm:pt>
    <dgm:pt modelId="{FD07A36E-0D27-4952-A057-7240A67F70BB}" type="parTrans" cxnId="{70982502-1030-4392-9D56-4AADADF29F0E}">
      <dgm:prSet/>
      <dgm:spPr/>
      <dgm:t>
        <a:bodyPr/>
        <a:lstStyle/>
        <a:p>
          <a:pPr algn="ctr"/>
          <a:endParaRPr lang="en-US"/>
        </a:p>
      </dgm:t>
    </dgm:pt>
    <dgm:pt modelId="{C49702E4-2B7F-4E90-B991-1162A866AA69}" type="sibTrans" cxnId="{70982502-1030-4392-9D56-4AADADF29F0E}">
      <dgm:prSet/>
      <dgm:spPr/>
      <dgm:t>
        <a:bodyPr/>
        <a:lstStyle/>
        <a:p>
          <a:pPr algn="ctr"/>
          <a:endParaRPr lang="en-US"/>
        </a:p>
      </dgm:t>
    </dgm:pt>
    <dgm:pt modelId="{E5D7667E-AD5B-46EB-879D-BAF8BA6DE675}">
      <dgm:prSet phldrT="[Text]"/>
      <dgm:spPr>
        <a:solidFill>
          <a:schemeClr val="accent1">
            <a:lumMod val="40000"/>
            <a:lumOff val="60000"/>
          </a:schemeClr>
        </a:solidFill>
        <a:ln>
          <a:solidFill>
            <a:schemeClr val="accent1">
              <a:lumMod val="40000"/>
              <a:lumOff val="60000"/>
            </a:schemeClr>
          </a:solidFill>
        </a:ln>
      </dgm:spPr>
      <dgm:t>
        <a:bodyPr/>
        <a:lstStyle/>
        <a:p>
          <a:pPr algn="ctr"/>
          <a:r>
            <a:rPr lang="en-US"/>
            <a:t>Software</a:t>
          </a:r>
        </a:p>
      </dgm:t>
    </dgm:pt>
    <dgm:pt modelId="{D758D72C-6B16-4B4E-B020-4039FCDF6F5F}" type="parTrans" cxnId="{1E347544-B07B-4B7D-A225-6E7F1455220A}">
      <dgm:prSet/>
      <dgm:spPr/>
      <dgm:t>
        <a:bodyPr/>
        <a:lstStyle/>
        <a:p>
          <a:pPr algn="ctr"/>
          <a:endParaRPr lang="en-US"/>
        </a:p>
      </dgm:t>
    </dgm:pt>
    <dgm:pt modelId="{A0E25560-7A04-49E7-8F9F-D8A71D96BB85}" type="sibTrans" cxnId="{1E347544-B07B-4B7D-A225-6E7F1455220A}">
      <dgm:prSet/>
      <dgm:spPr/>
      <dgm:t>
        <a:bodyPr/>
        <a:lstStyle/>
        <a:p>
          <a:pPr algn="ctr"/>
          <a:endParaRPr lang="en-US"/>
        </a:p>
      </dgm:t>
    </dgm:pt>
    <dgm:pt modelId="{2718E5C7-6B7C-4EBB-BC77-402681BC5AE2}">
      <dgm:prSet phldrT="[Text]"/>
      <dgm:spPr>
        <a:solidFill>
          <a:schemeClr val="accent1">
            <a:lumMod val="20000"/>
            <a:lumOff val="80000"/>
          </a:schemeClr>
        </a:solidFill>
        <a:ln>
          <a:solidFill>
            <a:schemeClr val="accent1">
              <a:lumMod val="20000"/>
              <a:lumOff val="80000"/>
            </a:schemeClr>
          </a:solidFill>
        </a:ln>
      </dgm:spPr>
      <dgm:t>
        <a:bodyPr/>
        <a:lstStyle/>
        <a:p>
          <a:pPr algn="ctr"/>
          <a:r>
            <a:rPr lang="en-US"/>
            <a:t>Collects sensor data</a:t>
          </a:r>
        </a:p>
      </dgm:t>
    </dgm:pt>
    <dgm:pt modelId="{2932EF17-8F50-47EF-B0E9-960106E81713}" type="parTrans" cxnId="{898612A4-EE09-421D-88F0-377B7CC53983}">
      <dgm:prSet/>
      <dgm:spPr/>
      <dgm:t>
        <a:bodyPr/>
        <a:lstStyle/>
        <a:p>
          <a:pPr algn="ctr"/>
          <a:endParaRPr lang="en-US"/>
        </a:p>
      </dgm:t>
    </dgm:pt>
    <dgm:pt modelId="{6C52453D-F388-4983-90D6-4A267A59F5AE}" type="sibTrans" cxnId="{898612A4-EE09-421D-88F0-377B7CC53983}">
      <dgm:prSet/>
      <dgm:spPr/>
      <dgm:t>
        <a:bodyPr/>
        <a:lstStyle/>
        <a:p>
          <a:pPr algn="ctr"/>
          <a:endParaRPr lang="en-US"/>
        </a:p>
      </dgm:t>
    </dgm:pt>
    <dgm:pt modelId="{2D136755-7B56-4AA9-9DF2-6D5543BEADAC}">
      <dgm:prSet phldrT="[Text]"/>
      <dgm:spPr>
        <a:solidFill>
          <a:schemeClr val="accent1">
            <a:lumMod val="20000"/>
            <a:lumOff val="80000"/>
          </a:schemeClr>
        </a:solidFill>
        <a:ln>
          <a:solidFill>
            <a:schemeClr val="accent1">
              <a:lumMod val="20000"/>
              <a:lumOff val="80000"/>
            </a:schemeClr>
          </a:solidFill>
        </a:ln>
      </dgm:spPr>
      <dgm:t>
        <a:bodyPr/>
        <a:lstStyle/>
        <a:p>
          <a:pPr algn="ctr"/>
          <a:r>
            <a:rPr lang="en-US"/>
            <a:t>Transfers sensor data</a:t>
          </a:r>
        </a:p>
      </dgm:t>
    </dgm:pt>
    <dgm:pt modelId="{345DD22F-E836-45BE-8FE1-346E91A58FC8}" type="parTrans" cxnId="{1B9A3840-759D-4DA9-8D7F-D5DB000E442D}">
      <dgm:prSet/>
      <dgm:spPr/>
      <dgm:t>
        <a:bodyPr/>
        <a:lstStyle/>
        <a:p>
          <a:pPr algn="ctr"/>
          <a:endParaRPr lang="en-US"/>
        </a:p>
      </dgm:t>
    </dgm:pt>
    <dgm:pt modelId="{C71E48B6-F928-4137-BAB4-258D95FC3DB0}" type="sibTrans" cxnId="{1B9A3840-759D-4DA9-8D7F-D5DB000E442D}">
      <dgm:prSet/>
      <dgm:spPr/>
      <dgm:t>
        <a:bodyPr/>
        <a:lstStyle/>
        <a:p>
          <a:pPr algn="ctr"/>
          <a:endParaRPr lang="en-US"/>
        </a:p>
      </dgm:t>
    </dgm:pt>
    <dgm:pt modelId="{F6B4554A-5921-4D29-91AE-B8A59DF0B566}">
      <dgm:prSet phldrT="[Text]"/>
      <dgm:spPr>
        <a:noFill/>
        <a:ln>
          <a:noFill/>
        </a:ln>
      </dgm:spPr>
      <dgm:t>
        <a:bodyPr/>
        <a:lstStyle/>
        <a:p>
          <a:pPr algn="ctr"/>
          <a:endParaRPr lang="en-US"/>
        </a:p>
      </dgm:t>
    </dgm:pt>
    <dgm:pt modelId="{098DB460-2DBE-4D18-9F73-CFA6D1A965BF}" type="parTrans" cxnId="{8212B2A2-F5AF-4AB6-AB6B-DDB4C9B5BC84}">
      <dgm:prSet/>
      <dgm:spPr>
        <a:ln>
          <a:noFill/>
        </a:ln>
      </dgm:spPr>
      <dgm:t>
        <a:bodyPr/>
        <a:lstStyle/>
        <a:p>
          <a:pPr algn="ctr"/>
          <a:endParaRPr lang="en-US"/>
        </a:p>
      </dgm:t>
    </dgm:pt>
    <dgm:pt modelId="{371B009A-F585-41E7-91C2-2634F44F916A}" type="sibTrans" cxnId="{8212B2A2-F5AF-4AB6-AB6B-DDB4C9B5BC84}">
      <dgm:prSet/>
      <dgm:spPr/>
      <dgm:t>
        <a:bodyPr/>
        <a:lstStyle/>
        <a:p>
          <a:pPr algn="ctr"/>
          <a:endParaRPr lang="en-US"/>
        </a:p>
      </dgm:t>
    </dgm:pt>
    <dgm:pt modelId="{A397E110-92C0-4B46-B3E1-074F934AD288}">
      <dgm:prSet phldrT="[Text]"/>
      <dgm:spPr>
        <a:noFill/>
        <a:ln>
          <a:noFill/>
        </a:ln>
      </dgm:spPr>
      <dgm:t>
        <a:bodyPr/>
        <a:lstStyle/>
        <a:p>
          <a:pPr algn="ctr"/>
          <a:endParaRPr lang="en-US"/>
        </a:p>
      </dgm:t>
    </dgm:pt>
    <dgm:pt modelId="{95C806FC-B237-4427-8827-89C45D53BEEC}" type="parTrans" cxnId="{0E0D9913-1C7F-4579-BC55-47B8DEB8190C}">
      <dgm:prSet/>
      <dgm:spPr>
        <a:ln>
          <a:noFill/>
        </a:ln>
      </dgm:spPr>
      <dgm:t>
        <a:bodyPr/>
        <a:lstStyle/>
        <a:p>
          <a:pPr algn="ctr"/>
          <a:endParaRPr lang="en-US"/>
        </a:p>
      </dgm:t>
    </dgm:pt>
    <dgm:pt modelId="{2FA9DF7D-B2AC-49F0-BFE1-748F5BCDF477}" type="sibTrans" cxnId="{0E0D9913-1C7F-4579-BC55-47B8DEB8190C}">
      <dgm:prSet/>
      <dgm:spPr/>
      <dgm:t>
        <a:bodyPr/>
        <a:lstStyle/>
        <a:p>
          <a:pPr algn="ctr"/>
          <a:endParaRPr lang="en-US"/>
        </a:p>
      </dgm:t>
    </dgm:pt>
    <dgm:pt modelId="{59B23A7E-748C-435E-A75C-DFF97DF7B12F}" type="pres">
      <dgm:prSet presAssocID="{936BD533-22E1-46EF-8BC1-71711D94657D}" presName="hierChild1" presStyleCnt="0">
        <dgm:presLayoutVars>
          <dgm:orgChart val="1"/>
          <dgm:chPref val="1"/>
          <dgm:dir/>
          <dgm:animOne val="branch"/>
          <dgm:animLvl val="lvl"/>
          <dgm:resizeHandles/>
        </dgm:presLayoutVars>
      </dgm:prSet>
      <dgm:spPr/>
    </dgm:pt>
    <dgm:pt modelId="{8022967F-25A5-4FFF-A16A-6E6E52895744}" type="pres">
      <dgm:prSet presAssocID="{994C5B6D-91D3-47F8-981C-E8311A9DB988}" presName="hierRoot1" presStyleCnt="0">
        <dgm:presLayoutVars>
          <dgm:hierBranch val="init"/>
        </dgm:presLayoutVars>
      </dgm:prSet>
      <dgm:spPr/>
    </dgm:pt>
    <dgm:pt modelId="{8BBC4DE7-05FF-4BEB-869F-1138CF17AC1C}" type="pres">
      <dgm:prSet presAssocID="{994C5B6D-91D3-47F8-981C-E8311A9DB988}" presName="rootComposite1" presStyleCnt="0"/>
      <dgm:spPr/>
    </dgm:pt>
    <dgm:pt modelId="{FCCDF907-23E5-4467-9FA0-F3F2A1F89E19}" type="pres">
      <dgm:prSet presAssocID="{994C5B6D-91D3-47F8-981C-E8311A9DB988}" presName="rootText1" presStyleLbl="node0" presStyleIdx="0" presStyleCnt="1">
        <dgm:presLayoutVars>
          <dgm:chPref val="3"/>
        </dgm:presLayoutVars>
      </dgm:prSet>
      <dgm:spPr/>
    </dgm:pt>
    <dgm:pt modelId="{EC2C3CAA-0AE2-43AD-B5D6-F6A0F9A7CA39}" type="pres">
      <dgm:prSet presAssocID="{994C5B6D-91D3-47F8-981C-E8311A9DB988}" presName="rootConnector1" presStyleLbl="node1" presStyleIdx="0" presStyleCnt="0"/>
      <dgm:spPr/>
    </dgm:pt>
    <dgm:pt modelId="{8BE60D81-913D-4CDD-AA77-F27C3E0A07AF}" type="pres">
      <dgm:prSet presAssocID="{994C5B6D-91D3-47F8-981C-E8311A9DB988}" presName="hierChild2" presStyleCnt="0"/>
      <dgm:spPr/>
    </dgm:pt>
    <dgm:pt modelId="{E00543CA-A6CC-4C46-BE79-0FEC9055223C}" type="pres">
      <dgm:prSet presAssocID="{8DC94BFF-EB84-4A6C-8FBD-B4272A5F78B4}" presName="Name37" presStyleLbl="parChTrans1D2" presStyleIdx="0" presStyleCnt="2"/>
      <dgm:spPr/>
    </dgm:pt>
    <dgm:pt modelId="{3BA6973C-E988-4733-BDF1-108694D8710E}" type="pres">
      <dgm:prSet presAssocID="{DE2220BD-5081-46A6-A042-5C0FF7C619CA}" presName="hierRoot2" presStyleCnt="0">
        <dgm:presLayoutVars>
          <dgm:hierBranch val="init"/>
        </dgm:presLayoutVars>
      </dgm:prSet>
      <dgm:spPr/>
    </dgm:pt>
    <dgm:pt modelId="{0F5322C8-E366-4481-B667-6F88BDD7B97E}" type="pres">
      <dgm:prSet presAssocID="{DE2220BD-5081-46A6-A042-5C0FF7C619CA}" presName="rootComposite" presStyleCnt="0"/>
      <dgm:spPr/>
    </dgm:pt>
    <dgm:pt modelId="{10C33236-6219-4081-AF91-68808439C0E1}" type="pres">
      <dgm:prSet presAssocID="{DE2220BD-5081-46A6-A042-5C0FF7C619CA}" presName="rootText" presStyleLbl="node2" presStyleIdx="0" presStyleCnt="2">
        <dgm:presLayoutVars>
          <dgm:chPref val="3"/>
        </dgm:presLayoutVars>
      </dgm:prSet>
      <dgm:spPr/>
    </dgm:pt>
    <dgm:pt modelId="{4AA97B6B-27AE-46A8-8BE3-917D85B5D82F}" type="pres">
      <dgm:prSet presAssocID="{DE2220BD-5081-46A6-A042-5C0FF7C619CA}" presName="rootConnector" presStyleLbl="node2" presStyleIdx="0" presStyleCnt="2"/>
      <dgm:spPr/>
    </dgm:pt>
    <dgm:pt modelId="{DC5C8BDF-0BC1-4918-831F-099EDE485BDE}" type="pres">
      <dgm:prSet presAssocID="{DE2220BD-5081-46A6-A042-5C0FF7C619CA}" presName="hierChild4" presStyleCnt="0"/>
      <dgm:spPr/>
    </dgm:pt>
    <dgm:pt modelId="{1D2BC402-1C06-4E2E-AA36-0C2177D12E5F}" type="pres">
      <dgm:prSet presAssocID="{FD07A36E-0D27-4952-A057-7240A67F70BB}" presName="Name37" presStyleLbl="parChTrans1D3" presStyleIdx="0" presStyleCnt="3"/>
      <dgm:spPr/>
    </dgm:pt>
    <dgm:pt modelId="{50038A0C-69DF-474D-8B02-1B385CAB1611}" type="pres">
      <dgm:prSet presAssocID="{00D416C3-2936-4C80-9B84-F8DE318C6E86}" presName="hierRoot2" presStyleCnt="0">
        <dgm:presLayoutVars>
          <dgm:hierBranch val="init"/>
        </dgm:presLayoutVars>
      </dgm:prSet>
      <dgm:spPr/>
    </dgm:pt>
    <dgm:pt modelId="{32629800-A153-4DE9-9AC7-3CE5BEFAF692}" type="pres">
      <dgm:prSet presAssocID="{00D416C3-2936-4C80-9B84-F8DE318C6E86}" presName="rootComposite" presStyleCnt="0"/>
      <dgm:spPr/>
    </dgm:pt>
    <dgm:pt modelId="{B1934D40-A136-4660-A99A-4184DC5B08DA}" type="pres">
      <dgm:prSet presAssocID="{00D416C3-2936-4C80-9B84-F8DE318C6E86}" presName="rootText" presStyleLbl="node3" presStyleIdx="0" presStyleCnt="3">
        <dgm:presLayoutVars>
          <dgm:chPref val="3"/>
        </dgm:presLayoutVars>
      </dgm:prSet>
      <dgm:spPr/>
    </dgm:pt>
    <dgm:pt modelId="{0A6B3162-3684-42BD-981C-DD6B2834D139}" type="pres">
      <dgm:prSet presAssocID="{00D416C3-2936-4C80-9B84-F8DE318C6E86}" presName="rootConnector" presStyleLbl="node3" presStyleIdx="0" presStyleCnt="3"/>
      <dgm:spPr/>
    </dgm:pt>
    <dgm:pt modelId="{0591BA43-97CC-48B2-9541-61D0CA310D8A}" type="pres">
      <dgm:prSet presAssocID="{00D416C3-2936-4C80-9B84-F8DE318C6E86}" presName="hierChild4" presStyleCnt="0"/>
      <dgm:spPr/>
    </dgm:pt>
    <dgm:pt modelId="{B316406F-E175-46F8-80A4-08D253313B93}" type="pres">
      <dgm:prSet presAssocID="{95C806FC-B237-4427-8827-89C45D53BEEC}" presName="Name37" presStyleLbl="parChTrans1D4" presStyleIdx="0" presStyleCnt="2"/>
      <dgm:spPr/>
    </dgm:pt>
    <dgm:pt modelId="{1B16EA72-3C32-4C6C-AD78-F30A274191B6}" type="pres">
      <dgm:prSet presAssocID="{A397E110-92C0-4B46-B3E1-074F934AD288}" presName="hierRoot2" presStyleCnt="0">
        <dgm:presLayoutVars>
          <dgm:hierBranch val="init"/>
        </dgm:presLayoutVars>
      </dgm:prSet>
      <dgm:spPr/>
    </dgm:pt>
    <dgm:pt modelId="{2DEA0459-32C4-484D-ADB0-359871F8A985}" type="pres">
      <dgm:prSet presAssocID="{A397E110-92C0-4B46-B3E1-074F934AD288}" presName="rootComposite" presStyleCnt="0"/>
      <dgm:spPr/>
    </dgm:pt>
    <dgm:pt modelId="{CD67F7A3-F697-4FF1-9DD7-D7BAA49B938F}" type="pres">
      <dgm:prSet presAssocID="{A397E110-92C0-4B46-B3E1-074F934AD288}" presName="rootText" presStyleLbl="node4" presStyleIdx="0" presStyleCnt="2">
        <dgm:presLayoutVars>
          <dgm:chPref val="3"/>
        </dgm:presLayoutVars>
      </dgm:prSet>
      <dgm:spPr/>
    </dgm:pt>
    <dgm:pt modelId="{C425123B-995A-48B0-9B6C-A1D2C6D7A42E}" type="pres">
      <dgm:prSet presAssocID="{A397E110-92C0-4B46-B3E1-074F934AD288}" presName="rootConnector" presStyleLbl="node4" presStyleIdx="0" presStyleCnt="2"/>
      <dgm:spPr/>
    </dgm:pt>
    <dgm:pt modelId="{5A0CC844-5ED6-4BA1-A0FB-132DB5370C96}" type="pres">
      <dgm:prSet presAssocID="{A397E110-92C0-4B46-B3E1-074F934AD288}" presName="hierChild4" presStyleCnt="0"/>
      <dgm:spPr/>
    </dgm:pt>
    <dgm:pt modelId="{B382C968-82B8-4EAE-8649-F070334AE65A}" type="pres">
      <dgm:prSet presAssocID="{A397E110-92C0-4B46-B3E1-074F934AD288}" presName="hierChild5" presStyleCnt="0"/>
      <dgm:spPr/>
    </dgm:pt>
    <dgm:pt modelId="{3201099E-4955-4F63-8300-1C977AB5C617}" type="pres">
      <dgm:prSet presAssocID="{00D416C3-2936-4C80-9B84-F8DE318C6E86}" presName="hierChild5" presStyleCnt="0"/>
      <dgm:spPr/>
    </dgm:pt>
    <dgm:pt modelId="{D3A54280-B66C-4519-884A-CBD4F8CC7C90}" type="pres">
      <dgm:prSet presAssocID="{DE2220BD-5081-46A6-A042-5C0FF7C619CA}" presName="hierChild5" presStyleCnt="0"/>
      <dgm:spPr/>
    </dgm:pt>
    <dgm:pt modelId="{878B93F9-7B8D-430A-9FDC-5B595CC896E5}" type="pres">
      <dgm:prSet presAssocID="{D758D72C-6B16-4B4E-B020-4039FCDF6F5F}" presName="Name37" presStyleLbl="parChTrans1D2" presStyleIdx="1" presStyleCnt="2"/>
      <dgm:spPr/>
    </dgm:pt>
    <dgm:pt modelId="{D6668B70-BD0B-42AC-B856-04A18BBBB186}" type="pres">
      <dgm:prSet presAssocID="{E5D7667E-AD5B-46EB-879D-BAF8BA6DE675}" presName="hierRoot2" presStyleCnt="0">
        <dgm:presLayoutVars>
          <dgm:hierBranch val="init"/>
        </dgm:presLayoutVars>
      </dgm:prSet>
      <dgm:spPr/>
    </dgm:pt>
    <dgm:pt modelId="{C28DCEBF-3A66-43F5-8E7C-1D6C96E99543}" type="pres">
      <dgm:prSet presAssocID="{E5D7667E-AD5B-46EB-879D-BAF8BA6DE675}" presName="rootComposite" presStyleCnt="0"/>
      <dgm:spPr/>
    </dgm:pt>
    <dgm:pt modelId="{713B1D3C-91E2-4669-B910-E089CE83AD71}" type="pres">
      <dgm:prSet presAssocID="{E5D7667E-AD5B-46EB-879D-BAF8BA6DE675}" presName="rootText" presStyleLbl="node2" presStyleIdx="1" presStyleCnt="2">
        <dgm:presLayoutVars>
          <dgm:chPref val="3"/>
        </dgm:presLayoutVars>
      </dgm:prSet>
      <dgm:spPr/>
    </dgm:pt>
    <dgm:pt modelId="{BB2EEB83-76D1-4F10-B094-516C74F1BACB}" type="pres">
      <dgm:prSet presAssocID="{E5D7667E-AD5B-46EB-879D-BAF8BA6DE675}" presName="rootConnector" presStyleLbl="node2" presStyleIdx="1" presStyleCnt="2"/>
      <dgm:spPr/>
    </dgm:pt>
    <dgm:pt modelId="{E4CCADA3-55F7-4634-9C04-24C1B8DC7924}" type="pres">
      <dgm:prSet presAssocID="{E5D7667E-AD5B-46EB-879D-BAF8BA6DE675}" presName="hierChild4" presStyleCnt="0"/>
      <dgm:spPr/>
    </dgm:pt>
    <dgm:pt modelId="{0E5B5008-4F68-4D78-A1D9-4EBB4FA60B4B}" type="pres">
      <dgm:prSet presAssocID="{2932EF17-8F50-47EF-B0E9-960106E81713}" presName="Name37" presStyleLbl="parChTrans1D3" presStyleIdx="1" presStyleCnt="3"/>
      <dgm:spPr/>
    </dgm:pt>
    <dgm:pt modelId="{47458E67-982F-4996-95BB-5278C3182FEC}" type="pres">
      <dgm:prSet presAssocID="{2718E5C7-6B7C-4EBB-BC77-402681BC5AE2}" presName="hierRoot2" presStyleCnt="0">
        <dgm:presLayoutVars>
          <dgm:hierBranch val="init"/>
        </dgm:presLayoutVars>
      </dgm:prSet>
      <dgm:spPr/>
    </dgm:pt>
    <dgm:pt modelId="{637AE7D9-C0DC-4343-8A98-194CAB8FD3FC}" type="pres">
      <dgm:prSet presAssocID="{2718E5C7-6B7C-4EBB-BC77-402681BC5AE2}" presName="rootComposite" presStyleCnt="0"/>
      <dgm:spPr/>
    </dgm:pt>
    <dgm:pt modelId="{D6D16384-9AF3-4D7F-86D5-041FB94EAD58}" type="pres">
      <dgm:prSet presAssocID="{2718E5C7-6B7C-4EBB-BC77-402681BC5AE2}" presName="rootText" presStyleLbl="node3" presStyleIdx="1" presStyleCnt="3">
        <dgm:presLayoutVars>
          <dgm:chPref val="3"/>
        </dgm:presLayoutVars>
      </dgm:prSet>
      <dgm:spPr/>
    </dgm:pt>
    <dgm:pt modelId="{D1E11793-03E8-4F0F-8524-C4ACE690F616}" type="pres">
      <dgm:prSet presAssocID="{2718E5C7-6B7C-4EBB-BC77-402681BC5AE2}" presName="rootConnector" presStyleLbl="node3" presStyleIdx="1" presStyleCnt="3"/>
      <dgm:spPr/>
    </dgm:pt>
    <dgm:pt modelId="{9D0986A4-C267-4334-B0AD-4114FC24A360}" type="pres">
      <dgm:prSet presAssocID="{2718E5C7-6B7C-4EBB-BC77-402681BC5AE2}" presName="hierChild4" presStyleCnt="0"/>
      <dgm:spPr/>
    </dgm:pt>
    <dgm:pt modelId="{83A68360-A26E-4D68-B0BD-848618993D56}" type="pres">
      <dgm:prSet presAssocID="{2718E5C7-6B7C-4EBB-BC77-402681BC5AE2}" presName="hierChild5" presStyleCnt="0"/>
      <dgm:spPr/>
    </dgm:pt>
    <dgm:pt modelId="{E8682831-2EEC-4096-A459-9150B7B60C6B}" type="pres">
      <dgm:prSet presAssocID="{345DD22F-E836-45BE-8FE1-346E91A58FC8}" presName="Name37" presStyleLbl="parChTrans1D3" presStyleIdx="2" presStyleCnt="3"/>
      <dgm:spPr/>
    </dgm:pt>
    <dgm:pt modelId="{54153AB0-BFE6-4083-836E-EA96A79D0B93}" type="pres">
      <dgm:prSet presAssocID="{2D136755-7B56-4AA9-9DF2-6D5543BEADAC}" presName="hierRoot2" presStyleCnt="0">
        <dgm:presLayoutVars>
          <dgm:hierBranch val="init"/>
        </dgm:presLayoutVars>
      </dgm:prSet>
      <dgm:spPr/>
    </dgm:pt>
    <dgm:pt modelId="{A2C6C67F-14CF-47B5-9579-71507A142365}" type="pres">
      <dgm:prSet presAssocID="{2D136755-7B56-4AA9-9DF2-6D5543BEADAC}" presName="rootComposite" presStyleCnt="0"/>
      <dgm:spPr/>
    </dgm:pt>
    <dgm:pt modelId="{7913428F-3FA6-4D79-AB75-882EA3AD554D}" type="pres">
      <dgm:prSet presAssocID="{2D136755-7B56-4AA9-9DF2-6D5543BEADAC}" presName="rootText" presStyleLbl="node3" presStyleIdx="2" presStyleCnt="3">
        <dgm:presLayoutVars>
          <dgm:chPref val="3"/>
        </dgm:presLayoutVars>
      </dgm:prSet>
      <dgm:spPr/>
    </dgm:pt>
    <dgm:pt modelId="{3103C0C1-C201-42C4-9840-064F97F880CB}" type="pres">
      <dgm:prSet presAssocID="{2D136755-7B56-4AA9-9DF2-6D5543BEADAC}" presName="rootConnector" presStyleLbl="node3" presStyleIdx="2" presStyleCnt="3"/>
      <dgm:spPr/>
    </dgm:pt>
    <dgm:pt modelId="{30E125F1-F96C-4873-8E0C-E74F66D1DB3D}" type="pres">
      <dgm:prSet presAssocID="{2D136755-7B56-4AA9-9DF2-6D5543BEADAC}" presName="hierChild4" presStyleCnt="0"/>
      <dgm:spPr/>
    </dgm:pt>
    <dgm:pt modelId="{8733DEBC-3C8B-4705-BC57-D95D7715B6AD}" type="pres">
      <dgm:prSet presAssocID="{098DB460-2DBE-4D18-9F73-CFA6D1A965BF}" presName="Name37" presStyleLbl="parChTrans1D4" presStyleIdx="1" presStyleCnt="2"/>
      <dgm:spPr/>
    </dgm:pt>
    <dgm:pt modelId="{D6BC861F-3561-4935-B37D-223070C2822A}" type="pres">
      <dgm:prSet presAssocID="{F6B4554A-5921-4D29-91AE-B8A59DF0B566}" presName="hierRoot2" presStyleCnt="0">
        <dgm:presLayoutVars>
          <dgm:hierBranch val="init"/>
        </dgm:presLayoutVars>
      </dgm:prSet>
      <dgm:spPr/>
    </dgm:pt>
    <dgm:pt modelId="{9E2EE2B5-D542-47A2-A589-A2190CCC47B7}" type="pres">
      <dgm:prSet presAssocID="{F6B4554A-5921-4D29-91AE-B8A59DF0B566}" presName="rootComposite" presStyleCnt="0"/>
      <dgm:spPr/>
    </dgm:pt>
    <dgm:pt modelId="{C844F70E-8447-4505-8E77-42EC6FF57094}" type="pres">
      <dgm:prSet presAssocID="{F6B4554A-5921-4D29-91AE-B8A59DF0B566}" presName="rootText" presStyleLbl="node4" presStyleIdx="1" presStyleCnt="2">
        <dgm:presLayoutVars>
          <dgm:chPref val="3"/>
        </dgm:presLayoutVars>
      </dgm:prSet>
      <dgm:spPr/>
    </dgm:pt>
    <dgm:pt modelId="{23A07034-C02B-466C-80BD-FA4A0E4D228A}" type="pres">
      <dgm:prSet presAssocID="{F6B4554A-5921-4D29-91AE-B8A59DF0B566}" presName="rootConnector" presStyleLbl="node4" presStyleIdx="1" presStyleCnt="2"/>
      <dgm:spPr/>
    </dgm:pt>
    <dgm:pt modelId="{3027FF77-CA72-4ADD-BF12-6C313E35B019}" type="pres">
      <dgm:prSet presAssocID="{F6B4554A-5921-4D29-91AE-B8A59DF0B566}" presName="hierChild4" presStyleCnt="0"/>
      <dgm:spPr/>
    </dgm:pt>
    <dgm:pt modelId="{3B989744-FBAD-4F21-A115-48A15CEF4394}" type="pres">
      <dgm:prSet presAssocID="{F6B4554A-5921-4D29-91AE-B8A59DF0B566}" presName="hierChild5" presStyleCnt="0"/>
      <dgm:spPr/>
    </dgm:pt>
    <dgm:pt modelId="{EF04B260-2C79-4BD6-8E19-6137ABE80840}" type="pres">
      <dgm:prSet presAssocID="{2D136755-7B56-4AA9-9DF2-6D5543BEADAC}" presName="hierChild5" presStyleCnt="0"/>
      <dgm:spPr/>
    </dgm:pt>
    <dgm:pt modelId="{1CB35408-E35D-4C44-96EC-DD3AE2315BA7}" type="pres">
      <dgm:prSet presAssocID="{E5D7667E-AD5B-46EB-879D-BAF8BA6DE675}" presName="hierChild5" presStyleCnt="0"/>
      <dgm:spPr/>
    </dgm:pt>
    <dgm:pt modelId="{4D4B6817-503A-4394-A275-193D4067A954}" type="pres">
      <dgm:prSet presAssocID="{994C5B6D-91D3-47F8-981C-E8311A9DB988}" presName="hierChild3" presStyleCnt="0"/>
      <dgm:spPr/>
    </dgm:pt>
  </dgm:ptLst>
  <dgm:cxnLst>
    <dgm:cxn modelId="{70982502-1030-4392-9D56-4AADADF29F0E}" srcId="{DE2220BD-5081-46A6-A042-5C0FF7C619CA}" destId="{00D416C3-2936-4C80-9B84-F8DE318C6E86}" srcOrd="0" destOrd="0" parTransId="{FD07A36E-0D27-4952-A057-7240A67F70BB}" sibTransId="{C49702E4-2B7F-4E90-B991-1162A866AA69}"/>
    <dgm:cxn modelId="{DFD66403-2B2A-4B0D-981B-E02990D1D7F1}" type="presOf" srcId="{994C5B6D-91D3-47F8-981C-E8311A9DB988}" destId="{FCCDF907-23E5-4467-9FA0-F3F2A1F89E19}" srcOrd="0" destOrd="0" presId="urn:microsoft.com/office/officeart/2005/8/layout/orgChart1"/>
    <dgm:cxn modelId="{A8F9F703-4351-49D2-9EC8-DEDEEEB40132}" type="presOf" srcId="{994C5B6D-91D3-47F8-981C-E8311A9DB988}" destId="{EC2C3CAA-0AE2-43AD-B5D6-F6A0F9A7CA39}" srcOrd="1" destOrd="0" presId="urn:microsoft.com/office/officeart/2005/8/layout/orgChart1"/>
    <dgm:cxn modelId="{1C5D7710-87F5-4DA5-B125-F559DFF322E1}" type="presOf" srcId="{2D136755-7B56-4AA9-9DF2-6D5543BEADAC}" destId="{3103C0C1-C201-42C4-9840-064F97F880CB}" srcOrd="1" destOrd="0" presId="urn:microsoft.com/office/officeart/2005/8/layout/orgChart1"/>
    <dgm:cxn modelId="{0E0D9913-1C7F-4579-BC55-47B8DEB8190C}" srcId="{00D416C3-2936-4C80-9B84-F8DE318C6E86}" destId="{A397E110-92C0-4B46-B3E1-074F934AD288}" srcOrd="0" destOrd="0" parTransId="{95C806FC-B237-4427-8827-89C45D53BEEC}" sibTransId="{2FA9DF7D-B2AC-49F0-BFE1-748F5BCDF477}"/>
    <dgm:cxn modelId="{B145CF23-7F1E-4BB1-87B5-36531A1EDD9B}" type="presOf" srcId="{00D416C3-2936-4C80-9B84-F8DE318C6E86}" destId="{B1934D40-A136-4660-A99A-4184DC5B08DA}" srcOrd="0" destOrd="0" presId="urn:microsoft.com/office/officeart/2005/8/layout/orgChart1"/>
    <dgm:cxn modelId="{0D3F0526-18B1-42C0-82D7-0D7B3A794A2A}" srcId="{936BD533-22E1-46EF-8BC1-71711D94657D}" destId="{994C5B6D-91D3-47F8-981C-E8311A9DB988}" srcOrd="0" destOrd="0" parTransId="{04FC0965-DA77-4C4B-8E22-9DAB1AA81DE7}" sibTransId="{B6F299F9-06EF-484D-8E98-6E898C8175B1}"/>
    <dgm:cxn modelId="{382FC739-850C-4B7C-90B7-709CBFFD8987}" type="presOf" srcId="{2718E5C7-6B7C-4EBB-BC77-402681BC5AE2}" destId="{D6D16384-9AF3-4D7F-86D5-041FB94EAD58}" srcOrd="0" destOrd="0" presId="urn:microsoft.com/office/officeart/2005/8/layout/orgChart1"/>
    <dgm:cxn modelId="{6F73843A-88B3-4C1C-8866-E6AF72377449}" type="presOf" srcId="{2D136755-7B56-4AA9-9DF2-6D5543BEADAC}" destId="{7913428F-3FA6-4D79-AB75-882EA3AD554D}" srcOrd="0" destOrd="0" presId="urn:microsoft.com/office/officeart/2005/8/layout/orgChart1"/>
    <dgm:cxn modelId="{1B9A3840-759D-4DA9-8D7F-D5DB000E442D}" srcId="{E5D7667E-AD5B-46EB-879D-BAF8BA6DE675}" destId="{2D136755-7B56-4AA9-9DF2-6D5543BEADAC}" srcOrd="1" destOrd="0" parTransId="{345DD22F-E836-45BE-8FE1-346E91A58FC8}" sibTransId="{C71E48B6-F928-4137-BAB4-258D95FC3DB0}"/>
    <dgm:cxn modelId="{15FD2A43-6630-4BE4-8382-0C49F8CEB4B8}" type="presOf" srcId="{F6B4554A-5921-4D29-91AE-B8A59DF0B566}" destId="{23A07034-C02B-466C-80BD-FA4A0E4D228A}" srcOrd="1" destOrd="0" presId="urn:microsoft.com/office/officeart/2005/8/layout/orgChart1"/>
    <dgm:cxn modelId="{1E347544-B07B-4B7D-A225-6E7F1455220A}" srcId="{994C5B6D-91D3-47F8-981C-E8311A9DB988}" destId="{E5D7667E-AD5B-46EB-879D-BAF8BA6DE675}" srcOrd="1" destOrd="0" parTransId="{D758D72C-6B16-4B4E-B020-4039FCDF6F5F}" sibTransId="{A0E25560-7A04-49E7-8F9F-D8A71D96BB85}"/>
    <dgm:cxn modelId="{53D5BD4B-CA42-4D04-9FC1-3AA1BB759CCB}" type="presOf" srcId="{345DD22F-E836-45BE-8FE1-346E91A58FC8}" destId="{E8682831-2EEC-4096-A459-9150B7B60C6B}" srcOrd="0" destOrd="0" presId="urn:microsoft.com/office/officeart/2005/8/layout/orgChart1"/>
    <dgm:cxn modelId="{9A22226D-7AD1-447C-AC7A-67A549F99AC8}" type="presOf" srcId="{D758D72C-6B16-4B4E-B020-4039FCDF6F5F}" destId="{878B93F9-7B8D-430A-9FDC-5B595CC896E5}" srcOrd="0" destOrd="0" presId="urn:microsoft.com/office/officeart/2005/8/layout/orgChart1"/>
    <dgm:cxn modelId="{C71FA153-DBFA-43C7-B5AB-F71314530C59}" type="presOf" srcId="{DE2220BD-5081-46A6-A042-5C0FF7C619CA}" destId="{4AA97B6B-27AE-46A8-8BE3-917D85B5D82F}" srcOrd="1" destOrd="0" presId="urn:microsoft.com/office/officeart/2005/8/layout/orgChart1"/>
    <dgm:cxn modelId="{212A0258-72B9-4AE4-8859-563F0279E271}" type="presOf" srcId="{DE2220BD-5081-46A6-A042-5C0FF7C619CA}" destId="{10C33236-6219-4081-AF91-68808439C0E1}" srcOrd="0" destOrd="0" presId="urn:microsoft.com/office/officeart/2005/8/layout/orgChart1"/>
    <dgm:cxn modelId="{6E6F3B81-133B-46AC-86D7-F30B3FDB8D06}" type="presOf" srcId="{2932EF17-8F50-47EF-B0E9-960106E81713}" destId="{0E5B5008-4F68-4D78-A1D9-4EBB4FA60B4B}" srcOrd="0" destOrd="0" presId="urn:microsoft.com/office/officeart/2005/8/layout/orgChart1"/>
    <dgm:cxn modelId="{2ADAC282-4777-4351-90DF-46736FF6DC85}" type="presOf" srcId="{098DB460-2DBE-4D18-9F73-CFA6D1A965BF}" destId="{8733DEBC-3C8B-4705-BC57-D95D7715B6AD}" srcOrd="0" destOrd="0" presId="urn:microsoft.com/office/officeart/2005/8/layout/orgChart1"/>
    <dgm:cxn modelId="{BA4AD295-841A-4EF5-A573-576E66D03212}" type="presOf" srcId="{2718E5C7-6B7C-4EBB-BC77-402681BC5AE2}" destId="{D1E11793-03E8-4F0F-8524-C4ACE690F616}" srcOrd="1" destOrd="0" presId="urn:microsoft.com/office/officeart/2005/8/layout/orgChart1"/>
    <dgm:cxn modelId="{9018669E-D89F-474F-822F-D97376EBE7AB}" type="presOf" srcId="{936BD533-22E1-46EF-8BC1-71711D94657D}" destId="{59B23A7E-748C-435E-A75C-DFF97DF7B12F}" srcOrd="0" destOrd="0" presId="urn:microsoft.com/office/officeart/2005/8/layout/orgChart1"/>
    <dgm:cxn modelId="{8212B2A2-F5AF-4AB6-AB6B-DDB4C9B5BC84}" srcId="{2D136755-7B56-4AA9-9DF2-6D5543BEADAC}" destId="{F6B4554A-5921-4D29-91AE-B8A59DF0B566}" srcOrd="0" destOrd="0" parTransId="{098DB460-2DBE-4D18-9F73-CFA6D1A965BF}" sibTransId="{371B009A-F585-41E7-91C2-2634F44F916A}"/>
    <dgm:cxn modelId="{898612A4-EE09-421D-88F0-377B7CC53983}" srcId="{E5D7667E-AD5B-46EB-879D-BAF8BA6DE675}" destId="{2718E5C7-6B7C-4EBB-BC77-402681BC5AE2}" srcOrd="0" destOrd="0" parTransId="{2932EF17-8F50-47EF-B0E9-960106E81713}" sibTransId="{6C52453D-F388-4983-90D6-4A267A59F5AE}"/>
    <dgm:cxn modelId="{FC2BC0A4-02EA-4CA2-AC45-3F9B7622FA4E}" type="presOf" srcId="{8DC94BFF-EB84-4A6C-8FBD-B4272A5F78B4}" destId="{E00543CA-A6CC-4C46-BE79-0FEC9055223C}" srcOrd="0" destOrd="0" presId="urn:microsoft.com/office/officeart/2005/8/layout/orgChart1"/>
    <dgm:cxn modelId="{DD2A17B2-C2B4-4BA6-B490-83F74AC04653}" type="presOf" srcId="{00D416C3-2936-4C80-9B84-F8DE318C6E86}" destId="{0A6B3162-3684-42BD-981C-DD6B2834D139}" srcOrd="1" destOrd="0" presId="urn:microsoft.com/office/officeart/2005/8/layout/orgChart1"/>
    <dgm:cxn modelId="{1F7548B4-B27B-48BA-8979-99847E93D226}" type="presOf" srcId="{E5D7667E-AD5B-46EB-879D-BAF8BA6DE675}" destId="{713B1D3C-91E2-4669-B910-E089CE83AD71}" srcOrd="0" destOrd="0" presId="urn:microsoft.com/office/officeart/2005/8/layout/orgChart1"/>
    <dgm:cxn modelId="{F44160C3-B31A-47A4-92E3-C4E084607FFD}" type="presOf" srcId="{A397E110-92C0-4B46-B3E1-074F934AD288}" destId="{C425123B-995A-48B0-9B6C-A1D2C6D7A42E}" srcOrd="1" destOrd="0" presId="urn:microsoft.com/office/officeart/2005/8/layout/orgChart1"/>
    <dgm:cxn modelId="{FB2DC7CA-CA41-482E-899B-5F74A34856BA}" type="presOf" srcId="{A397E110-92C0-4B46-B3E1-074F934AD288}" destId="{CD67F7A3-F697-4FF1-9DD7-D7BAA49B938F}" srcOrd="0" destOrd="0" presId="urn:microsoft.com/office/officeart/2005/8/layout/orgChart1"/>
    <dgm:cxn modelId="{A28E11CE-4E7C-45F3-9777-89EEB58FEAFD}" type="presOf" srcId="{F6B4554A-5921-4D29-91AE-B8A59DF0B566}" destId="{C844F70E-8447-4505-8E77-42EC6FF57094}" srcOrd="0" destOrd="0" presId="urn:microsoft.com/office/officeart/2005/8/layout/orgChart1"/>
    <dgm:cxn modelId="{34A5CDD5-207F-4A98-9BD8-D7739379ECC4}" type="presOf" srcId="{95C806FC-B237-4427-8827-89C45D53BEEC}" destId="{B316406F-E175-46F8-80A4-08D253313B93}" srcOrd="0" destOrd="0" presId="urn:microsoft.com/office/officeart/2005/8/layout/orgChart1"/>
    <dgm:cxn modelId="{6E844FDC-2A43-4E8F-9818-C4D3E47E35A0}" type="presOf" srcId="{FD07A36E-0D27-4952-A057-7240A67F70BB}" destId="{1D2BC402-1C06-4E2E-AA36-0C2177D12E5F}" srcOrd="0" destOrd="0" presId="urn:microsoft.com/office/officeart/2005/8/layout/orgChart1"/>
    <dgm:cxn modelId="{1E0E97DD-8DA7-44B0-82C0-74ACA963B4AC}" srcId="{994C5B6D-91D3-47F8-981C-E8311A9DB988}" destId="{DE2220BD-5081-46A6-A042-5C0FF7C619CA}" srcOrd="0" destOrd="0" parTransId="{8DC94BFF-EB84-4A6C-8FBD-B4272A5F78B4}" sibTransId="{4F709EC5-B0CB-4D9A-A606-6597AB605D2A}"/>
    <dgm:cxn modelId="{5FBB94ED-5EFF-467C-9117-552D495F3F60}" type="presOf" srcId="{E5D7667E-AD5B-46EB-879D-BAF8BA6DE675}" destId="{BB2EEB83-76D1-4F10-B094-516C74F1BACB}" srcOrd="1" destOrd="0" presId="urn:microsoft.com/office/officeart/2005/8/layout/orgChart1"/>
    <dgm:cxn modelId="{F2E3687D-CC39-4A19-9813-4715C264877A}" type="presParOf" srcId="{59B23A7E-748C-435E-A75C-DFF97DF7B12F}" destId="{8022967F-25A5-4FFF-A16A-6E6E52895744}" srcOrd="0" destOrd="0" presId="urn:microsoft.com/office/officeart/2005/8/layout/orgChart1"/>
    <dgm:cxn modelId="{867883C1-D7AB-43A3-8216-0BD25DEF8170}" type="presParOf" srcId="{8022967F-25A5-4FFF-A16A-6E6E52895744}" destId="{8BBC4DE7-05FF-4BEB-869F-1138CF17AC1C}" srcOrd="0" destOrd="0" presId="urn:microsoft.com/office/officeart/2005/8/layout/orgChart1"/>
    <dgm:cxn modelId="{D27D9A0D-230C-4F2B-A65C-40A1BB05C345}" type="presParOf" srcId="{8BBC4DE7-05FF-4BEB-869F-1138CF17AC1C}" destId="{FCCDF907-23E5-4467-9FA0-F3F2A1F89E19}" srcOrd="0" destOrd="0" presId="urn:microsoft.com/office/officeart/2005/8/layout/orgChart1"/>
    <dgm:cxn modelId="{0EA4B5C1-CF86-477A-8A01-D7FF409EDC82}" type="presParOf" srcId="{8BBC4DE7-05FF-4BEB-869F-1138CF17AC1C}" destId="{EC2C3CAA-0AE2-43AD-B5D6-F6A0F9A7CA39}" srcOrd="1" destOrd="0" presId="urn:microsoft.com/office/officeart/2005/8/layout/orgChart1"/>
    <dgm:cxn modelId="{C818664E-1B34-41B6-98D3-B2B10D2B83F7}" type="presParOf" srcId="{8022967F-25A5-4FFF-A16A-6E6E52895744}" destId="{8BE60D81-913D-4CDD-AA77-F27C3E0A07AF}" srcOrd="1" destOrd="0" presId="urn:microsoft.com/office/officeart/2005/8/layout/orgChart1"/>
    <dgm:cxn modelId="{B806A3D1-343C-4FA8-A00F-A36938441545}" type="presParOf" srcId="{8BE60D81-913D-4CDD-AA77-F27C3E0A07AF}" destId="{E00543CA-A6CC-4C46-BE79-0FEC9055223C}" srcOrd="0" destOrd="0" presId="urn:microsoft.com/office/officeart/2005/8/layout/orgChart1"/>
    <dgm:cxn modelId="{AD5F8F11-2120-4CA8-84EE-61F0A011CCFF}" type="presParOf" srcId="{8BE60D81-913D-4CDD-AA77-F27C3E0A07AF}" destId="{3BA6973C-E988-4733-BDF1-108694D8710E}" srcOrd="1" destOrd="0" presId="urn:microsoft.com/office/officeart/2005/8/layout/orgChart1"/>
    <dgm:cxn modelId="{67F73132-59C9-4B68-AED5-31AEA05913B3}" type="presParOf" srcId="{3BA6973C-E988-4733-BDF1-108694D8710E}" destId="{0F5322C8-E366-4481-B667-6F88BDD7B97E}" srcOrd="0" destOrd="0" presId="urn:microsoft.com/office/officeart/2005/8/layout/orgChart1"/>
    <dgm:cxn modelId="{11DB2069-95F7-4ACF-A657-2CF6C901E5AC}" type="presParOf" srcId="{0F5322C8-E366-4481-B667-6F88BDD7B97E}" destId="{10C33236-6219-4081-AF91-68808439C0E1}" srcOrd="0" destOrd="0" presId="urn:microsoft.com/office/officeart/2005/8/layout/orgChart1"/>
    <dgm:cxn modelId="{746768B6-15A5-41BF-A14F-00233E5D37DA}" type="presParOf" srcId="{0F5322C8-E366-4481-B667-6F88BDD7B97E}" destId="{4AA97B6B-27AE-46A8-8BE3-917D85B5D82F}" srcOrd="1" destOrd="0" presId="urn:microsoft.com/office/officeart/2005/8/layout/orgChart1"/>
    <dgm:cxn modelId="{7F4119F9-20EF-499C-B9FF-154E0B6F3ABB}" type="presParOf" srcId="{3BA6973C-E988-4733-BDF1-108694D8710E}" destId="{DC5C8BDF-0BC1-4918-831F-099EDE485BDE}" srcOrd="1" destOrd="0" presId="urn:microsoft.com/office/officeart/2005/8/layout/orgChart1"/>
    <dgm:cxn modelId="{940B8EEE-6CCF-4A92-847B-5302B651D894}" type="presParOf" srcId="{DC5C8BDF-0BC1-4918-831F-099EDE485BDE}" destId="{1D2BC402-1C06-4E2E-AA36-0C2177D12E5F}" srcOrd="0" destOrd="0" presId="urn:microsoft.com/office/officeart/2005/8/layout/orgChart1"/>
    <dgm:cxn modelId="{07800903-600B-47F2-85C8-8ABA839B9C41}" type="presParOf" srcId="{DC5C8BDF-0BC1-4918-831F-099EDE485BDE}" destId="{50038A0C-69DF-474D-8B02-1B385CAB1611}" srcOrd="1" destOrd="0" presId="urn:microsoft.com/office/officeart/2005/8/layout/orgChart1"/>
    <dgm:cxn modelId="{88695A3F-5EB7-461A-BF1C-6A8B61F5762B}" type="presParOf" srcId="{50038A0C-69DF-474D-8B02-1B385CAB1611}" destId="{32629800-A153-4DE9-9AC7-3CE5BEFAF692}" srcOrd="0" destOrd="0" presId="urn:microsoft.com/office/officeart/2005/8/layout/orgChart1"/>
    <dgm:cxn modelId="{A77CC03E-2983-4DE7-9726-426293712A7A}" type="presParOf" srcId="{32629800-A153-4DE9-9AC7-3CE5BEFAF692}" destId="{B1934D40-A136-4660-A99A-4184DC5B08DA}" srcOrd="0" destOrd="0" presId="urn:microsoft.com/office/officeart/2005/8/layout/orgChart1"/>
    <dgm:cxn modelId="{F72B9FFB-726E-4B85-9115-515860CF7A4F}" type="presParOf" srcId="{32629800-A153-4DE9-9AC7-3CE5BEFAF692}" destId="{0A6B3162-3684-42BD-981C-DD6B2834D139}" srcOrd="1" destOrd="0" presId="urn:microsoft.com/office/officeart/2005/8/layout/orgChart1"/>
    <dgm:cxn modelId="{3FFA3BFC-25A9-474A-BB0B-05B2436A4C66}" type="presParOf" srcId="{50038A0C-69DF-474D-8B02-1B385CAB1611}" destId="{0591BA43-97CC-48B2-9541-61D0CA310D8A}" srcOrd="1" destOrd="0" presId="urn:microsoft.com/office/officeart/2005/8/layout/orgChart1"/>
    <dgm:cxn modelId="{9D4E797C-0204-4E6F-A0F3-954B5181CEC5}" type="presParOf" srcId="{0591BA43-97CC-48B2-9541-61D0CA310D8A}" destId="{B316406F-E175-46F8-80A4-08D253313B93}" srcOrd="0" destOrd="0" presId="urn:microsoft.com/office/officeart/2005/8/layout/orgChart1"/>
    <dgm:cxn modelId="{D964CAE8-FC6D-400E-8FAF-5705670ADC5F}" type="presParOf" srcId="{0591BA43-97CC-48B2-9541-61D0CA310D8A}" destId="{1B16EA72-3C32-4C6C-AD78-F30A274191B6}" srcOrd="1" destOrd="0" presId="urn:microsoft.com/office/officeart/2005/8/layout/orgChart1"/>
    <dgm:cxn modelId="{E74155E4-46B9-4648-A830-3CB5FE10412F}" type="presParOf" srcId="{1B16EA72-3C32-4C6C-AD78-F30A274191B6}" destId="{2DEA0459-32C4-484D-ADB0-359871F8A985}" srcOrd="0" destOrd="0" presId="urn:microsoft.com/office/officeart/2005/8/layout/orgChart1"/>
    <dgm:cxn modelId="{97BAB70F-A396-404B-9339-A02A9989247B}" type="presParOf" srcId="{2DEA0459-32C4-484D-ADB0-359871F8A985}" destId="{CD67F7A3-F697-4FF1-9DD7-D7BAA49B938F}" srcOrd="0" destOrd="0" presId="urn:microsoft.com/office/officeart/2005/8/layout/orgChart1"/>
    <dgm:cxn modelId="{42C955B0-1C5A-4F31-A5B1-B63A6BAFE55B}" type="presParOf" srcId="{2DEA0459-32C4-484D-ADB0-359871F8A985}" destId="{C425123B-995A-48B0-9B6C-A1D2C6D7A42E}" srcOrd="1" destOrd="0" presId="urn:microsoft.com/office/officeart/2005/8/layout/orgChart1"/>
    <dgm:cxn modelId="{0D620C22-E8CE-4180-8F9A-1DB8D68684BC}" type="presParOf" srcId="{1B16EA72-3C32-4C6C-AD78-F30A274191B6}" destId="{5A0CC844-5ED6-4BA1-A0FB-132DB5370C96}" srcOrd="1" destOrd="0" presId="urn:microsoft.com/office/officeart/2005/8/layout/orgChart1"/>
    <dgm:cxn modelId="{6281525D-4C41-468A-A407-B294B84BADE4}" type="presParOf" srcId="{1B16EA72-3C32-4C6C-AD78-F30A274191B6}" destId="{B382C968-82B8-4EAE-8649-F070334AE65A}" srcOrd="2" destOrd="0" presId="urn:microsoft.com/office/officeart/2005/8/layout/orgChart1"/>
    <dgm:cxn modelId="{D612E602-8D3F-4B46-B5A4-CF87896FE5B2}" type="presParOf" srcId="{50038A0C-69DF-474D-8B02-1B385CAB1611}" destId="{3201099E-4955-4F63-8300-1C977AB5C617}" srcOrd="2" destOrd="0" presId="urn:microsoft.com/office/officeart/2005/8/layout/orgChart1"/>
    <dgm:cxn modelId="{F1AE3032-5CBE-47DB-916C-22806F1E5294}" type="presParOf" srcId="{3BA6973C-E988-4733-BDF1-108694D8710E}" destId="{D3A54280-B66C-4519-884A-CBD4F8CC7C90}" srcOrd="2" destOrd="0" presId="urn:microsoft.com/office/officeart/2005/8/layout/orgChart1"/>
    <dgm:cxn modelId="{1E8E23A7-67A0-4646-9639-C172241AA7B8}" type="presParOf" srcId="{8BE60D81-913D-4CDD-AA77-F27C3E0A07AF}" destId="{878B93F9-7B8D-430A-9FDC-5B595CC896E5}" srcOrd="2" destOrd="0" presId="urn:microsoft.com/office/officeart/2005/8/layout/orgChart1"/>
    <dgm:cxn modelId="{C2E23830-1568-4928-860A-1397E3C08F23}" type="presParOf" srcId="{8BE60D81-913D-4CDD-AA77-F27C3E0A07AF}" destId="{D6668B70-BD0B-42AC-B856-04A18BBBB186}" srcOrd="3" destOrd="0" presId="urn:microsoft.com/office/officeart/2005/8/layout/orgChart1"/>
    <dgm:cxn modelId="{55C3A2BB-3538-48B5-9B28-FB6F366F06A5}" type="presParOf" srcId="{D6668B70-BD0B-42AC-B856-04A18BBBB186}" destId="{C28DCEBF-3A66-43F5-8E7C-1D6C96E99543}" srcOrd="0" destOrd="0" presId="urn:microsoft.com/office/officeart/2005/8/layout/orgChart1"/>
    <dgm:cxn modelId="{3AB31F60-302F-4380-B130-267F998AD972}" type="presParOf" srcId="{C28DCEBF-3A66-43F5-8E7C-1D6C96E99543}" destId="{713B1D3C-91E2-4669-B910-E089CE83AD71}" srcOrd="0" destOrd="0" presId="urn:microsoft.com/office/officeart/2005/8/layout/orgChart1"/>
    <dgm:cxn modelId="{1864F390-DC1D-4224-AB23-DE4B314844B8}" type="presParOf" srcId="{C28DCEBF-3A66-43F5-8E7C-1D6C96E99543}" destId="{BB2EEB83-76D1-4F10-B094-516C74F1BACB}" srcOrd="1" destOrd="0" presId="urn:microsoft.com/office/officeart/2005/8/layout/orgChart1"/>
    <dgm:cxn modelId="{C144C04B-6EAF-414A-BC4F-D71B83B68FF4}" type="presParOf" srcId="{D6668B70-BD0B-42AC-B856-04A18BBBB186}" destId="{E4CCADA3-55F7-4634-9C04-24C1B8DC7924}" srcOrd="1" destOrd="0" presId="urn:microsoft.com/office/officeart/2005/8/layout/orgChart1"/>
    <dgm:cxn modelId="{617CFEEB-E7FF-4DAD-A99C-8EF3A322B3F9}" type="presParOf" srcId="{E4CCADA3-55F7-4634-9C04-24C1B8DC7924}" destId="{0E5B5008-4F68-4D78-A1D9-4EBB4FA60B4B}" srcOrd="0" destOrd="0" presId="urn:microsoft.com/office/officeart/2005/8/layout/orgChart1"/>
    <dgm:cxn modelId="{122D209A-F126-4AEB-83DB-DD1066D70BA6}" type="presParOf" srcId="{E4CCADA3-55F7-4634-9C04-24C1B8DC7924}" destId="{47458E67-982F-4996-95BB-5278C3182FEC}" srcOrd="1" destOrd="0" presId="urn:microsoft.com/office/officeart/2005/8/layout/orgChart1"/>
    <dgm:cxn modelId="{061B4195-07E4-4CE2-A99E-CFF8A2CFD0DA}" type="presParOf" srcId="{47458E67-982F-4996-95BB-5278C3182FEC}" destId="{637AE7D9-C0DC-4343-8A98-194CAB8FD3FC}" srcOrd="0" destOrd="0" presId="urn:microsoft.com/office/officeart/2005/8/layout/orgChart1"/>
    <dgm:cxn modelId="{1BFD9891-2CA4-445B-B78F-C85567741AD3}" type="presParOf" srcId="{637AE7D9-C0DC-4343-8A98-194CAB8FD3FC}" destId="{D6D16384-9AF3-4D7F-86D5-041FB94EAD58}" srcOrd="0" destOrd="0" presId="urn:microsoft.com/office/officeart/2005/8/layout/orgChart1"/>
    <dgm:cxn modelId="{1576F19F-EAAD-412A-8138-EA58F758B4ED}" type="presParOf" srcId="{637AE7D9-C0DC-4343-8A98-194CAB8FD3FC}" destId="{D1E11793-03E8-4F0F-8524-C4ACE690F616}" srcOrd="1" destOrd="0" presId="urn:microsoft.com/office/officeart/2005/8/layout/orgChart1"/>
    <dgm:cxn modelId="{9344C3C2-914B-4A7E-BC31-B1E72054D7ED}" type="presParOf" srcId="{47458E67-982F-4996-95BB-5278C3182FEC}" destId="{9D0986A4-C267-4334-B0AD-4114FC24A360}" srcOrd="1" destOrd="0" presId="urn:microsoft.com/office/officeart/2005/8/layout/orgChart1"/>
    <dgm:cxn modelId="{D30A3E5A-45A4-46CD-9823-FFCF4934670C}" type="presParOf" srcId="{47458E67-982F-4996-95BB-5278C3182FEC}" destId="{83A68360-A26E-4D68-B0BD-848618993D56}" srcOrd="2" destOrd="0" presId="urn:microsoft.com/office/officeart/2005/8/layout/orgChart1"/>
    <dgm:cxn modelId="{DCDAD245-9364-4106-B8B4-22C5CE95D588}" type="presParOf" srcId="{E4CCADA3-55F7-4634-9C04-24C1B8DC7924}" destId="{E8682831-2EEC-4096-A459-9150B7B60C6B}" srcOrd="2" destOrd="0" presId="urn:microsoft.com/office/officeart/2005/8/layout/orgChart1"/>
    <dgm:cxn modelId="{87EF0ED8-5A97-41C4-860D-91CCB7FDE728}" type="presParOf" srcId="{E4CCADA3-55F7-4634-9C04-24C1B8DC7924}" destId="{54153AB0-BFE6-4083-836E-EA96A79D0B93}" srcOrd="3" destOrd="0" presId="urn:microsoft.com/office/officeart/2005/8/layout/orgChart1"/>
    <dgm:cxn modelId="{3C6E1E0C-85A8-427C-86A6-13642415F32E}" type="presParOf" srcId="{54153AB0-BFE6-4083-836E-EA96A79D0B93}" destId="{A2C6C67F-14CF-47B5-9579-71507A142365}" srcOrd="0" destOrd="0" presId="urn:microsoft.com/office/officeart/2005/8/layout/orgChart1"/>
    <dgm:cxn modelId="{9F2D870E-6746-4132-82D9-9286EBBFB838}" type="presParOf" srcId="{A2C6C67F-14CF-47B5-9579-71507A142365}" destId="{7913428F-3FA6-4D79-AB75-882EA3AD554D}" srcOrd="0" destOrd="0" presId="urn:microsoft.com/office/officeart/2005/8/layout/orgChart1"/>
    <dgm:cxn modelId="{5A260E12-4003-4E9F-A9C4-8097B30C2E1F}" type="presParOf" srcId="{A2C6C67F-14CF-47B5-9579-71507A142365}" destId="{3103C0C1-C201-42C4-9840-064F97F880CB}" srcOrd="1" destOrd="0" presId="urn:microsoft.com/office/officeart/2005/8/layout/orgChart1"/>
    <dgm:cxn modelId="{34B477AC-9209-45D4-893C-DDAA5CBA9BDE}" type="presParOf" srcId="{54153AB0-BFE6-4083-836E-EA96A79D0B93}" destId="{30E125F1-F96C-4873-8E0C-E74F66D1DB3D}" srcOrd="1" destOrd="0" presId="urn:microsoft.com/office/officeart/2005/8/layout/orgChart1"/>
    <dgm:cxn modelId="{39F975CE-D8E3-4733-9E0A-5529014A2446}" type="presParOf" srcId="{30E125F1-F96C-4873-8E0C-E74F66D1DB3D}" destId="{8733DEBC-3C8B-4705-BC57-D95D7715B6AD}" srcOrd="0" destOrd="0" presId="urn:microsoft.com/office/officeart/2005/8/layout/orgChart1"/>
    <dgm:cxn modelId="{17FA5338-41ED-47D6-BF77-5DD121F3343A}" type="presParOf" srcId="{30E125F1-F96C-4873-8E0C-E74F66D1DB3D}" destId="{D6BC861F-3561-4935-B37D-223070C2822A}" srcOrd="1" destOrd="0" presId="urn:microsoft.com/office/officeart/2005/8/layout/orgChart1"/>
    <dgm:cxn modelId="{EA4AE12B-180E-40A4-A1C9-3816C2B4CFC1}" type="presParOf" srcId="{D6BC861F-3561-4935-B37D-223070C2822A}" destId="{9E2EE2B5-D542-47A2-A589-A2190CCC47B7}" srcOrd="0" destOrd="0" presId="urn:microsoft.com/office/officeart/2005/8/layout/orgChart1"/>
    <dgm:cxn modelId="{EF92C4A6-C0CE-400C-BF97-CF4A5EEA40AA}" type="presParOf" srcId="{9E2EE2B5-D542-47A2-A589-A2190CCC47B7}" destId="{C844F70E-8447-4505-8E77-42EC6FF57094}" srcOrd="0" destOrd="0" presId="urn:microsoft.com/office/officeart/2005/8/layout/orgChart1"/>
    <dgm:cxn modelId="{0CF0169F-5382-4B93-A941-088FB9AAE80F}" type="presParOf" srcId="{9E2EE2B5-D542-47A2-A589-A2190CCC47B7}" destId="{23A07034-C02B-466C-80BD-FA4A0E4D228A}" srcOrd="1" destOrd="0" presId="urn:microsoft.com/office/officeart/2005/8/layout/orgChart1"/>
    <dgm:cxn modelId="{1E38C47F-E85C-4931-AAD0-C86B19AEBA09}" type="presParOf" srcId="{D6BC861F-3561-4935-B37D-223070C2822A}" destId="{3027FF77-CA72-4ADD-BF12-6C313E35B019}" srcOrd="1" destOrd="0" presId="urn:microsoft.com/office/officeart/2005/8/layout/orgChart1"/>
    <dgm:cxn modelId="{6B5812AA-E1FB-4C6E-AABD-D5EAE781AA66}" type="presParOf" srcId="{D6BC861F-3561-4935-B37D-223070C2822A}" destId="{3B989744-FBAD-4F21-A115-48A15CEF4394}" srcOrd="2" destOrd="0" presId="urn:microsoft.com/office/officeart/2005/8/layout/orgChart1"/>
    <dgm:cxn modelId="{D9AF046F-976B-4DC6-9424-B5607F2F12F4}" type="presParOf" srcId="{54153AB0-BFE6-4083-836E-EA96A79D0B93}" destId="{EF04B260-2C79-4BD6-8E19-6137ABE80840}" srcOrd="2" destOrd="0" presId="urn:microsoft.com/office/officeart/2005/8/layout/orgChart1"/>
    <dgm:cxn modelId="{066A2E04-2F98-49DC-B53B-7123EA879C20}" type="presParOf" srcId="{D6668B70-BD0B-42AC-B856-04A18BBBB186}" destId="{1CB35408-E35D-4C44-96EC-DD3AE2315BA7}" srcOrd="2" destOrd="0" presId="urn:microsoft.com/office/officeart/2005/8/layout/orgChart1"/>
    <dgm:cxn modelId="{12CA853B-D112-4411-9435-BD1ABA6651C7}" type="presParOf" srcId="{8022967F-25A5-4FFF-A16A-6E6E52895744}" destId="{4D4B6817-503A-4394-A275-193D4067A95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1F7178-0FCE-4A60-B37F-9B681E4E8B1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B13FBD1-1A3A-4382-8A75-192EFB3621E9}">
      <dgm:prSet phldrT="[Text]"/>
      <dgm:spPr>
        <a:solidFill>
          <a:srgbClr val="EE7624"/>
        </a:solidFill>
      </dgm:spPr>
      <dgm:t>
        <a:bodyPr/>
        <a:lstStyle/>
        <a:p>
          <a:r>
            <a:rPr lang="en-US">
              <a:solidFill>
                <a:schemeClr val="tx1">
                  <a:lumMod val="75000"/>
                  <a:lumOff val="25000"/>
                </a:schemeClr>
              </a:solidFill>
            </a:rPr>
            <a:t>Research</a:t>
          </a:r>
        </a:p>
      </dgm:t>
    </dgm:pt>
    <dgm:pt modelId="{2D90DE47-8987-42BB-8700-2D20765182AD}" type="parTrans" cxnId="{06031751-72D2-4B08-84AF-7C35D16FF8B5}">
      <dgm:prSet/>
      <dgm:spPr/>
      <dgm:t>
        <a:bodyPr/>
        <a:lstStyle/>
        <a:p>
          <a:endParaRPr lang="en-US"/>
        </a:p>
      </dgm:t>
    </dgm:pt>
    <dgm:pt modelId="{DD3C456C-CF47-45E6-AF11-ACBF7FF43490}" type="sibTrans" cxnId="{06031751-72D2-4B08-84AF-7C35D16FF8B5}">
      <dgm:prSet/>
      <dgm:spPr/>
      <dgm:t>
        <a:bodyPr/>
        <a:lstStyle/>
        <a:p>
          <a:endParaRPr lang="en-US"/>
        </a:p>
      </dgm:t>
    </dgm:pt>
    <dgm:pt modelId="{E36DBF1C-8E63-4712-AF89-27DC44F84FE8}">
      <dgm:prSet phldrT="[Text]"/>
      <dgm:spPr>
        <a:solidFill>
          <a:srgbClr val="F4AA78"/>
        </a:solidFill>
      </dgm:spPr>
      <dgm:t>
        <a:bodyPr/>
        <a:lstStyle/>
        <a:p>
          <a:r>
            <a:rPr lang="en-US">
              <a:solidFill>
                <a:schemeClr val="tx1">
                  <a:lumMod val="75000"/>
                  <a:lumOff val="25000"/>
                </a:schemeClr>
              </a:solidFill>
            </a:rPr>
            <a:t>Targets and Metrics</a:t>
          </a:r>
        </a:p>
      </dgm:t>
    </dgm:pt>
    <dgm:pt modelId="{C3E3CC3B-38F3-4BB5-92BF-A683203725E2}" type="parTrans" cxnId="{103AC233-B918-427B-8374-0967918A3591}">
      <dgm:prSet/>
      <dgm:spPr/>
      <dgm:t>
        <a:bodyPr/>
        <a:lstStyle/>
        <a:p>
          <a:endParaRPr lang="en-US"/>
        </a:p>
      </dgm:t>
    </dgm:pt>
    <dgm:pt modelId="{1A8776A9-F3CF-4095-A33A-55C874C58D63}" type="sibTrans" cxnId="{103AC233-B918-427B-8374-0967918A3591}">
      <dgm:prSet/>
      <dgm:spPr/>
      <dgm:t>
        <a:bodyPr/>
        <a:lstStyle/>
        <a:p>
          <a:endParaRPr lang="en-US"/>
        </a:p>
      </dgm:t>
    </dgm:pt>
    <dgm:pt modelId="{94D2B73D-DD15-47E3-AE6F-AA0D7AF171CF}">
      <dgm:prSet phldrT="[Text]"/>
      <dgm:spPr>
        <a:solidFill>
          <a:srgbClr val="FAD5BC"/>
        </a:solidFill>
      </dgm:spPr>
      <dgm:t>
        <a:bodyPr/>
        <a:lstStyle/>
        <a:p>
          <a:r>
            <a:rPr lang="en-US">
              <a:solidFill>
                <a:schemeClr val="tx1">
                  <a:lumMod val="75000"/>
                  <a:lumOff val="25000"/>
                </a:schemeClr>
              </a:solidFill>
            </a:rPr>
            <a:t>Concept Generation</a:t>
          </a:r>
        </a:p>
      </dgm:t>
    </dgm:pt>
    <dgm:pt modelId="{0F7EC985-C4A6-4071-BA5A-C67B89967B4C}" type="parTrans" cxnId="{3C8A369E-9437-4854-B8AA-DD49DC2F7B03}">
      <dgm:prSet/>
      <dgm:spPr/>
      <dgm:t>
        <a:bodyPr/>
        <a:lstStyle/>
        <a:p>
          <a:endParaRPr lang="en-US"/>
        </a:p>
      </dgm:t>
    </dgm:pt>
    <dgm:pt modelId="{5E2B445B-CACC-4BE9-A134-DA1972D48C7B}" type="sibTrans" cxnId="{3C8A369E-9437-4854-B8AA-DD49DC2F7B03}">
      <dgm:prSet/>
      <dgm:spPr/>
      <dgm:t>
        <a:bodyPr/>
        <a:lstStyle/>
        <a:p>
          <a:endParaRPr lang="en-US"/>
        </a:p>
      </dgm:t>
    </dgm:pt>
    <dgm:pt modelId="{2CCBE384-BEAD-43B4-B056-2334D2BF0C82}">
      <dgm:prSet phldrT="[Text]"/>
      <dgm:spPr>
        <a:solidFill>
          <a:srgbClr val="DCDCDC"/>
        </a:solidFill>
      </dgm:spPr>
      <dgm:t>
        <a:bodyPr/>
        <a:lstStyle/>
        <a:p>
          <a:r>
            <a:rPr lang="en-US">
              <a:solidFill>
                <a:schemeClr val="tx1">
                  <a:lumMod val="75000"/>
                  <a:lumOff val="25000"/>
                </a:schemeClr>
              </a:solidFill>
            </a:rPr>
            <a:t>Final Selection</a:t>
          </a:r>
        </a:p>
      </dgm:t>
    </dgm:pt>
    <dgm:pt modelId="{EB80AA63-6D38-4794-A05B-C7E0D8C41150}" type="parTrans" cxnId="{29F8C627-7FB2-46BD-8AC4-A68842B08479}">
      <dgm:prSet/>
      <dgm:spPr/>
      <dgm:t>
        <a:bodyPr/>
        <a:lstStyle/>
        <a:p>
          <a:endParaRPr lang="en-US"/>
        </a:p>
      </dgm:t>
    </dgm:pt>
    <dgm:pt modelId="{BE1521FA-8B88-4334-A335-C53D1CEF30F7}" type="sibTrans" cxnId="{29F8C627-7FB2-46BD-8AC4-A68842B08479}">
      <dgm:prSet/>
      <dgm:spPr/>
      <dgm:t>
        <a:bodyPr/>
        <a:lstStyle/>
        <a:p>
          <a:endParaRPr lang="en-US"/>
        </a:p>
      </dgm:t>
    </dgm:pt>
    <dgm:pt modelId="{EAFF5C61-0AC7-4D54-8633-7438C12CE912}" type="pres">
      <dgm:prSet presAssocID="{581F7178-0FCE-4A60-B37F-9B681E4E8B1E}" presName="Name0" presStyleCnt="0">
        <dgm:presLayoutVars>
          <dgm:chPref val="3"/>
          <dgm:dir/>
          <dgm:animLvl val="lvl"/>
          <dgm:resizeHandles/>
        </dgm:presLayoutVars>
      </dgm:prSet>
      <dgm:spPr/>
    </dgm:pt>
    <dgm:pt modelId="{28B15C6A-022F-44AF-B713-41020162B372}" type="pres">
      <dgm:prSet presAssocID="{3B13FBD1-1A3A-4382-8A75-192EFB3621E9}" presName="horFlow" presStyleCnt="0"/>
      <dgm:spPr/>
    </dgm:pt>
    <dgm:pt modelId="{08F15F53-9DA8-4B46-85B9-D6003B8E6794}" type="pres">
      <dgm:prSet presAssocID="{3B13FBD1-1A3A-4382-8A75-192EFB3621E9}" presName="bigChev" presStyleLbl="node1" presStyleIdx="0" presStyleCnt="4" custScaleX="361061"/>
      <dgm:spPr/>
    </dgm:pt>
    <dgm:pt modelId="{33D639B6-2566-40E8-B756-D6F2DFCF4B08}" type="pres">
      <dgm:prSet presAssocID="{3B13FBD1-1A3A-4382-8A75-192EFB3621E9}" presName="vSp" presStyleCnt="0"/>
      <dgm:spPr/>
    </dgm:pt>
    <dgm:pt modelId="{56296C57-C8BE-4937-BE7E-79CB265E017C}" type="pres">
      <dgm:prSet presAssocID="{E36DBF1C-8E63-4712-AF89-27DC44F84FE8}" presName="horFlow" presStyleCnt="0"/>
      <dgm:spPr/>
    </dgm:pt>
    <dgm:pt modelId="{E9796418-37A9-4272-932C-6A1451B8050F}" type="pres">
      <dgm:prSet presAssocID="{E36DBF1C-8E63-4712-AF89-27DC44F84FE8}" presName="bigChev" presStyleLbl="node1" presStyleIdx="1" presStyleCnt="4" custScaleX="361061"/>
      <dgm:spPr/>
    </dgm:pt>
    <dgm:pt modelId="{81913470-884B-4CAC-B818-CB96D190DD14}" type="pres">
      <dgm:prSet presAssocID="{E36DBF1C-8E63-4712-AF89-27DC44F84FE8}" presName="vSp" presStyleCnt="0"/>
      <dgm:spPr/>
    </dgm:pt>
    <dgm:pt modelId="{633DCDFD-961E-49E6-89F2-FE1C31A90C65}" type="pres">
      <dgm:prSet presAssocID="{94D2B73D-DD15-47E3-AE6F-AA0D7AF171CF}" presName="horFlow" presStyleCnt="0"/>
      <dgm:spPr/>
    </dgm:pt>
    <dgm:pt modelId="{ECCD086A-CDA5-4A8B-A77A-81D03EE68353}" type="pres">
      <dgm:prSet presAssocID="{94D2B73D-DD15-47E3-AE6F-AA0D7AF171CF}" presName="bigChev" presStyleLbl="node1" presStyleIdx="2" presStyleCnt="4" custScaleX="361061"/>
      <dgm:spPr/>
    </dgm:pt>
    <dgm:pt modelId="{D6C14480-65E9-4CA2-9556-608CA2236EE3}" type="pres">
      <dgm:prSet presAssocID="{94D2B73D-DD15-47E3-AE6F-AA0D7AF171CF}" presName="vSp" presStyleCnt="0"/>
      <dgm:spPr/>
    </dgm:pt>
    <dgm:pt modelId="{FB57EF84-9693-42F7-BBB5-D69B3289A543}" type="pres">
      <dgm:prSet presAssocID="{2CCBE384-BEAD-43B4-B056-2334D2BF0C82}" presName="horFlow" presStyleCnt="0"/>
      <dgm:spPr/>
    </dgm:pt>
    <dgm:pt modelId="{68E4079D-1BF3-4F66-8F9E-92FAB321505F}" type="pres">
      <dgm:prSet presAssocID="{2CCBE384-BEAD-43B4-B056-2334D2BF0C82}" presName="bigChev" presStyleLbl="node1" presStyleIdx="3" presStyleCnt="4" custScaleX="361061"/>
      <dgm:spPr/>
    </dgm:pt>
  </dgm:ptLst>
  <dgm:cxnLst>
    <dgm:cxn modelId="{29F8C627-7FB2-46BD-8AC4-A68842B08479}" srcId="{581F7178-0FCE-4A60-B37F-9B681E4E8B1E}" destId="{2CCBE384-BEAD-43B4-B056-2334D2BF0C82}" srcOrd="3" destOrd="0" parTransId="{EB80AA63-6D38-4794-A05B-C7E0D8C41150}" sibTransId="{BE1521FA-8B88-4334-A335-C53D1CEF30F7}"/>
    <dgm:cxn modelId="{F646022F-57AA-4B0D-A8D5-71B174A1EA38}" type="presOf" srcId="{2CCBE384-BEAD-43B4-B056-2334D2BF0C82}" destId="{68E4079D-1BF3-4F66-8F9E-92FAB321505F}" srcOrd="0" destOrd="0" presId="urn:microsoft.com/office/officeart/2005/8/layout/lProcess3"/>
    <dgm:cxn modelId="{103AC233-B918-427B-8374-0967918A3591}" srcId="{581F7178-0FCE-4A60-B37F-9B681E4E8B1E}" destId="{E36DBF1C-8E63-4712-AF89-27DC44F84FE8}" srcOrd="1" destOrd="0" parTransId="{C3E3CC3B-38F3-4BB5-92BF-A683203725E2}" sibTransId="{1A8776A9-F3CF-4095-A33A-55C874C58D63}"/>
    <dgm:cxn modelId="{06031751-72D2-4B08-84AF-7C35D16FF8B5}" srcId="{581F7178-0FCE-4A60-B37F-9B681E4E8B1E}" destId="{3B13FBD1-1A3A-4382-8A75-192EFB3621E9}" srcOrd="0" destOrd="0" parTransId="{2D90DE47-8987-42BB-8700-2D20765182AD}" sibTransId="{DD3C456C-CF47-45E6-AF11-ACBF7FF43490}"/>
    <dgm:cxn modelId="{3C8A369E-9437-4854-B8AA-DD49DC2F7B03}" srcId="{581F7178-0FCE-4A60-B37F-9B681E4E8B1E}" destId="{94D2B73D-DD15-47E3-AE6F-AA0D7AF171CF}" srcOrd="2" destOrd="0" parTransId="{0F7EC985-C4A6-4071-BA5A-C67B89967B4C}" sibTransId="{5E2B445B-CACC-4BE9-A134-DA1972D48C7B}"/>
    <dgm:cxn modelId="{F54DF2A3-6A98-48C8-88BD-B71D8410FB90}" type="presOf" srcId="{3B13FBD1-1A3A-4382-8A75-192EFB3621E9}" destId="{08F15F53-9DA8-4B46-85B9-D6003B8E6794}" srcOrd="0" destOrd="0" presId="urn:microsoft.com/office/officeart/2005/8/layout/lProcess3"/>
    <dgm:cxn modelId="{F1E207A8-5628-4442-B19D-1700D686ACF1}" type="presOf" srcId="{E36DBF1C-8E63-4712-AF89-27DC44F84FE8}" destId="{E9796418-37A9-4272-932C-6A1451B8050F}" srcOrd="0" destOrd="0" presId="urn:microsoft.com/office/officeart/2005/8/layout/lProcess3"/>
    <dgm:cxn modelId="{D466A9B3-341A-49B6-A7DF-027168F7D358}" type="presOf" srcId="{581F7178-0FCE-4A60-B37F-9B681E4E8B1E}" destId="{EAFF5C61-0AC7-4D54-8633-7438C12CE912}" srcOrd="0" destOrd="0" presId="urn:microsoft.com/office/officeart/2005/8/layout/lProcess3"/>
    <dgm:cxn modelId="{375C3CBB-27A3-44BB-924B-64A93A17F677}" type="presOf" srcId="{94D2B73D-DD15-47E3-AE6F-AA0D7AF171CF}" destId="{ECCD086A-CDA5-4A8B-A77A-81D03EE68353}" srcOrd="0" destOrd="0" presId="urn:microsoft.com/office/officeart/2005/8/layout/lProcess3"/>
    <dgm:cxn modelId="{9323FD7C-BF54-4E22-9477-2729E0D1FCE4}" type="presParOf" srcId="{EAFF5C61-0AC7-4D54-8633-7438C12CE912}" destId="{28B15C6A-022F-44AF-B713-41020162B372}" srcOrd="0" destOrd="0" presId="urn:microsoft.com/office/officeart/2005/8/layout/lProcess3"/>
    <dgm:cxn modelId="{BF483BBF-5728-4634-9CDA-0A3E4F1C38FD}" type="presParOf" srcId="{28B15C6A-022F-44AF-B713-41020162B372}" destId="{08F15F53-9DA8-4B46-85B9-D6003B8E6794}" srcOrd="0" destOrd="0" presId="urn:microsoft.com/office/officeart/2005/8/layout/lProcess3"/>
    <dgm:cxn modelId="{0CCA6209-8D88-4498-A954-BE957D7E7C76}" type="presParOf" srcId="{EAFF5C61-0AC7-4D54-8633-7438C12CE912}" destId="{33D639B6-2566-40E8-B756-D6F2DFCF4B08}" srcOrd="1" destOrd="0" presId="urn:microsoft.com/office/officeart/2005/8/layout/lProcess3"/>
    <dgm:cxn modelId="{3C563C47-1B8C-4FC9-BDF9-BEBA4F97464E}" type="presParOf" srcId="{EAFF5C61-0AC7-4D54-8633-7438C12CE912}" destId="{56296C57-C8BE-4937-BE7E-79CB265E017C}" srcOrd="2" destOrd="0" presId="urn:microsoft.com/office/officeart/2005/8/layout/lProcess3"/>
    <dgm:cxn modelId="{5FE06A81-6DDF-4640-8D6C-5DFDF5108F8D}" type="presParOf" srcId="{56296C57-C8BE-4937-BE7E-79CB265E017C}" destId="{E9796418-37A9-4272-932C-6A1451B8050F}" srcOrd="0" destOrd="0" presId="urn:microsoft.com/office/officeart/2005/8/layout/lProcess3"/>
    <dgm:cxn modelId="{7681323A-47FE-4A70-8E31-715E7225F125}" type="presParOf" srcId="{EAFF5C61-0AC7-4D54-8633-7438C12CE912}" destId="{81913470-884B-4CAC-B818-CB96D190DD14}" srcOrd="3" destOrd="0" presId="urn:microsoft.com/office/officeart/2005/8/layout/lProcess3"/>
    <dgm:cxn modelId="{8C4AEDDA-33B5-4DAE-8DB0-7312C28C818B}" type="presParOf" srcId="{EAFF5C61-0AC7-4D54-8633-7438C12CE912}" destId="{633DCDFD-961E-49E6-89F2-FE1C31A90C65}" srcOrd="4" destOrd="0" presId="urn:microsoft.com/office/officeart/2005/8/layout/lProcess3"/>
    <dgm:cxn modelId="{C04540F0-FEEA-4C7D-B4EB-5232F54735A0}" type="presParOf" srcId="{633DCDFD-961E-49E6-89F2-FE1C31A90C65}" destId="{ECCD086A-CDA5-4A8B-A77A-81D03EE68353}" srcOrd="0" destOrd="0" presId="urn:microsoft.com/office/officeart/2005/8/layout/lProcess3"/>
    <dgm:cxn modelId="{71A75F91-3A68-4A70-B876-C99759DA6AED}" type="presParOf" srcId="{EAFF5C61-0AC7-4D54-8633-7438C12CE912}" destId="{D6C14480-65E9-4CA2-9556-608CA2236EE3}" srcOrd="5" destOrd="0" presId="urn:microsoft.com/office/officeart/2005/8/layout/lProcess3"/>
    <dgm:cxn modelId="{CF535440-449B-4C19-8A85-1F903893F1A1}" type="presParOf" srcId="{EAFF5C61-0AC7-4D54-8633-7438C12CE912}" destId="{FB57EF84-9693-42F7-BBB5-D69B3289A543}" srcOrd="6" destOrd="0" presId="urn:microsoft.com/office/officeart/2005/8/layout/lProcess3"/>
    <dgm:cxn modelId="{2EEC3DF7-25A2-4376-97E9-F2B028332711}" type="presParOf" srcId="{FB57EF84-9693-42F7-BBB5-D69B3289A543}" destId="{68E4079D-1BF3-4F66-8F9E-92FAB321505F}"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dgm:t>
        <a:bodyPr/>
        <a:lstStyle/>
        <a:p>
          <a:r>
            <a:rPr lang="en-US">
              <a:solidFill>
                <a:schemeClr val="bg1">
                  <a:lumMod val="75000"/>
                </a:schemeClr>
              </a:solidFill>
              <a:latin typeface="+mj-lt"/>
            </a:rPr>
            <a:t>Automated</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bg1">
                  <a:lumMod val="75000"/>
                </a:schemeClr>
              </a:solidFill>
              <a:latin typeface="+mj-lt"/>
            </a:rPr>
            <a:t>Consistent</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bg1">
                  <a:lumMod val="75000"/>
                </a:schemeClr>
              </a:solidFill>
              <a:latin typeface="+mj-lt"/>
            </a:rPr>
            <a:t>Adaptable</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bg2"/>
              </a:solidFill>
              <a:latin typeface="+mj-lt"/>
            </a:rPr>
            <a:t>Accurate</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1">
            <a:lumMod val="65000"/>
          </a:schemeClr>
        </a:solidFill>
        <a:ln>
          <a:solidFill>
            <a:schemeClr val="bg1">
              <a:lumMod val="65000"/>
            </a:schemeClr>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2"/>
        </a:solidFill>
        <a:ln>
          <a:solidFill>
            <a:schemeClr val="bg2"/>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1">
            <a:lumMod val="65000"/>
          </a:schemeClr>
        </a:solidFill>
        <a:ln>
          <a:solidFill>
            <a:schemeClr val="bg1">
              <a:lumMod val="65000"/>
            </a:schemeClr>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1">
            <a:lumMod val="65000"/>
          </a:schemeClr>
        </a:solidFill>
        <a:ln>
          <a:solidFill>
            <a:schemeClr val="bg1">
              <a:lumMod val="65000"/>
            </a:schemeClr>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dgm:t>
        <a:bodyPr/>
        <a:lstStyle/>
        <a:p>
          <a:r>
            <a:rPr lang="en-US">
              <a:solidFill>
                <a:schemeClr val="bg1">
                  <a:lumMod val="75000"/>
                </a:schemeClr>
              </a:solidFill>
              <a:latin typeface="+mj-lt"/>
            </a:rPr>
            <a:t>Automated</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bg2"/>
              </a:solidFill>
              <a:latin typeface="+mj-lt"/>
            </a:rPr>
            <a:t>Consistent</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bg1">
                  <a:lumMod val="75000"/>
                </a:schemeClr>
              </a:solidFill>
              <a:latin typeface="+mj-lt"/>
            </a:rPr>
            <a:t>Adaptable</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bg1">
                  <a:lumMod val="75000"/>
                </a:schemeClr>
              </a:solidFill>
              <a:latin typeface="+mj-lt"/>
            </a:rPr>
            <a:t>Accurate</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1">
            <a:lumMod val="65000"/>
          </a:schemeClr>
        </a:solidFill>
        <a:ln>
          <a:solidFill>
            <a:schemeClr val="bg1">
              <a:lumMod val="65000"/>
            </a:schemeClr>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1">
            <a:lumMod val="65000"/>
          </a:schemeClr>
        </a:solidFill>
        <a:ln>
          <a:solidFill>
            <a:schemeClr val="bg1">
              <a:lumMod val="65000"/>
            </a:schemeClr>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2"/>
        </a:solidFill>
        <a:ln>
          <a:solidFill>
            <a:schemeClr val="bg2"/>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1">
            <a:lumMod val="65000"/>
          </a:schemeClr>
        </a:solidFill>
        <a:ln>
          <a:solidFill>
            <a:schemeClr val="bg1">
              <a:lumMod val="65000"/>
            </a:schemeClr>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767212-84A3-4EE1-A696-78F57E24A2EF}" type="doc">
      <dgm:prSet loTypeId="urn:microsoft.com/office/officeart/2011/layout/Picture Frame" loCatId="officeonline" qsTypeId="urn:microsoft.com/office/officeart/2005/8/quickstyle/simple1" qsCatId="simple" csTypeId="urn:microsoft.com/office/officeart/2005/8/colors/accent1_2" csCatId="accent1" phldr="1"/>
      <dgm:spPr/>
      <dgm:t>
        <a:bodyPr/>
        <a:lstStyle/>
        <a:p>
          <a:endParaRPr lang="en-US"/>
        </a:p>
      </dgm:t>
    </dgm:pt>
    <dgm:pt modelId="{6F680EF1-0C0E-419C-BDE6-ABC2F082B437}">
      <dgm:prSet phldrT="[Text]"/>
      <dgm:spPr/>
      <dgm:t>
        <a:bodyPr/>
        <a:lstStyle/>
        <a:p>
          <a:r>
            <a:rPr lang="en-US">
              <a:solidFill>
                <a:schemeClr val="bg1">
                  <a:lumMod val="75000"/>
                </a:schemeClr>
              </a:solidFill>
              <a:latin typeface="+mj-lt"/>
            </a:rPr>
            <a:t>Automated</a:t>
          </a:r>
        </a:p>
      </dgm:t>
    </dgm:pt>
    <dgm:pt modelId="{13F7588F-724A-4DE1-9369-22F8B47B6D41}" type="parTrans" cxnId="{137D4BA3-C06E-4D34-A4CE-F6597076B58B}">
      <dgm:prSet/>
      <dgm:spPr/>
      <dgm:t>
        <a:bodyPr/>
        <a:lstStyle/>
        <a:p>
          <a:endParaRPr lang="en-US"/>
        </a:p>
      </dgm:t>
    </dgm:pt>
    <dgm:pt modelId="{AC266AD1-FA93-4FDA-A79D-049913BE87E8}" type="sibTrans" cxnId="{137D4BA3-C06E-4D34-A4CE-F6597076B58B}">
      <dgm:prSet/>
      <dgm:spPr/>
      <dgm:t>
        <a:bodyPr/>
        <a:lstStyle/>
        <a:p>
          <a:endParaRPr lang="en-US"/>
        </a:p>
      </dgm:t>
    </dgm:pt>
    <dgm:pt modelId="{242D7563-E175-4C7D-A914-B8848CA6F807}">
      <dgm:prSet phldrT="[Text]"/>
      <dgm:spPr/>
      <dgm:t>
        <a:bodyPr/>
        <a:lstStyle/>
        <a:p>
          <a:r>
            <a:rPr lang="en-US">
              <a:solidFill>
                <a:schemeClr val="bg1">
                  <a:lumMod val="75000"/>
                </a:schemeClr>
              </a:solidFill>
              <a:latin typeface="+mj-lt"/>
            </a:rPr>
            <a:t>Consistent</a:t>
          </a:r>
        </a:p>
      </dgm:t>
    </dgm:pt>
    <dgm:pt modelId="{5E1E2604-260C-4AFA-9197-8F5F58CF03D2}" type="parTrans" cxnId="{A94ED22A-EEF4-457C-91C3-2CC053FC5571}">
      <dgm:prSet/>
      <dgm:spPr/>
      <dgm:t>
        <a:bodyPr/>
        <a:lstStyle/>
        <a:p>
          <a:endParaRPr lang="en-US"/>
        </a:p>
      </dgm:t>
    </dgm:pt>
    <dgm:pt modelId="{100469D4-371A-42A2-A765-A5C940D2FDC6}" type="sibTrans" cxnId="{A94ED22A-EEF4-457C-91C3-2CC053FC5571}">
      <dgm:prSet/>
      <dgm:spPr/>
      <dgm:t>
        <a:bodyPr/>
        <a:lstStyle/>
        <a:p>
          <a:endParaRPr lang="en-US"/>
        </a:p>
      </dgm:t>
    </dgm:pt>
    <dgm:pt modelId="{1B7E15C7-998B-49FE-B1ED-1D333BCD1F44}">
      <dgm:prSet phldrT="[Text]"/>
      <dgm:spPr/>
      <dgm:t>
        <a:bodyPr/>
        <a:lstStyle/>
        <a:p>
          <a:r>
            <a:rPr lang="en-US">
              <a:solidFill>
                <a:schemeClr val="bg2"/>
              </a:solidFill>
              <a:latin typeface="+mj-lt"/>
            </a:rPr>
            <a:t>Adaptable</a:t>
          </a:r>
        </a:p>
      </dgm:t>
    </dgm:pt>
    <dgm:pt modelId="{1E3EDD68-022E-4616-B3FB-27D3CC7B736B}" type="parTrans" cxnId="{ABFACB5A-D16D-4C57-ACF5-991D7A48708C}">
      <dgm:prSet/>
      <dgm:spPr/>
      <dgm:t>
        <a:bodyPr/>
        <a:lstStyle/>
        <a:p>
          <a:endParaRPr lang="en-US"/>
        </a:p>
      </dgm:t>
    </dgm:pt>
    <dgm:pt modelId="{3D606118-D300-48D4-8A49-C8A5E5CFCC4F}" type="sibTrans" cxnId="{ABFACB5A-D16D-4C57-ACF5-991D7A48708C}">
      <dgm:prSet/>
      <dgm:spPr/>
      <dgm:t>
        <a:bodyPr/>
        <a:lstStyle/>
        <a:p>
          <a:endParaRPr lang="en-US"/>
        </a:p>
      </dgm:t>
    </dgm:pt>
    <dgm:pt modelId="{0813BD1C-B40E-44E2-8A51-6A250B2C8F33}">
      <dgm:prSet phldrT="[Text]"/>
      <dgm:spPr/>
      <dgm:t>
        <a:bodyPr/>
        <a:lstStyle/>
        <a:p>
          <a:r>
            <a:rPr lang="en-US">
              <a:solidFill>
                <a:schemeClr val="bg1">
                  <a:lumMod val="75000"/>
                </a:schemeClr>
              </a:solidFill>
              <a:latin typeface="+mj-lt"/>
            </a:rPr>
            <a:t>Accurate</a:t>
          </a:r>
        </a:p>
      </dgm:t>
    </dgm:pt>
    <dgm:pt modelId="{3F0BF864-F49E-4419-B6DE-C5C7425C8CF5}" type="parTrans" cxnId="{8CC863CE-0C7A-4106-893B-0968067F12E1}">
      <dgm:prSet/>
      <dgm:spPr/>
      <dgm:t>
        <a:bodyPr/>
        <a:lstStyle/>
        <a:p>
          <a:endParaRPr lang="en-US"/>
        </a:p>
      </dgm:t>
    </dgm:pt>
    <dgm:pt modelId="{D859FAF6-74E3-45FB-A8E2-9FB04791052E}" type="sibTrans" cxnId="{8CC863CE-0C7A-4106-893B-0968067F12E1}">
      <dgm:prSet/>
      <dgm:spPr/>
      <dgm:t>
        <a:bodyPr/>
        <a:lstStyle/>
        <a:p>
          <a:endParaRPr lang="en-US"/>
        </a:p>
      </dgm:t>
    </dgm:pt>
    <dgm:pt modelId="{2FF554B8-E093-43B0-B765-C2FA6A69DDB1}" type="pres">
      <dgm:prSet presAssocID="{54767212-84A3-4EE1-A696-78F57E24A2EF}" presName="Name0" presStyleCnt="0">
        <dgm:presLayoutVars>
          <dgm:chMax/>
          <dgm:chPref/>
          <dgm:dir/>
        </dgm:presLayoutVars>
      </dgm:prSet>
      <dgm:spPr/>
    </dgm:pt>
    <dgm:pt modelId="{EFE53F23-530E-4CA7-A4AE-2D493CBDC68B}" type="pres">
      <dgm:prSet presAssocID="{6F680EF1-0C0E-419C-BDE6-ABC2F082B437}" presName="composite" presStyleCnt="0"/>
      <dgm:spPr/>
    </dgm:pt>
    <dgm:pt modelId="{E67635BA-2560-4A66-BDEB-3E4BE55E990C}" type="pres">
      <dgm:prSet presAssocID="{6F680EF1-0C0E-419C-BDE6-ABC2F082B437}" presName="ParentText" presStyleLbl="revTx" presStyleIdx="0" presStyleCnt="4">
        <dgm:presLayoutVars>
          <dgm:chMax val="0"/>
          <dgm:chPref val="0"/>
          <dgm:bulletEnabled val="1"/>
        </dgm:presLayoutVars>
      </dgm:prSet>
      <dgm:spPr/>
    </dgm:pt>
    <dgm:pt modelId="{969BFD56-1EEB-4A00-9031-72935EF8A25B}" type="pres">
      <dgm:prSet presAssocID="{6F680EF1-0C0E-419C-BDE6-ABC2F082B437}" presName="Accent1" presStyleLbl="parChTrans1D1" presStyleIdx="0" presStyleCnt="4"/>
      <dgm:spPr/>
    </dgm:pt>
    <dgm:pt modelId="{6457436B-D42A-4362-A7B0-7C5AB8CFDD13}" type="pres">
      <dgm:prSet presAssocID="{6F680EF1-0C0E-419C-BDE6-ABC2F082B437}" presName="Image" presStyleLbl="alignImgPlace1" presStyleIdx="0" presStyleCnt="4" custLinFactNeighborX="-617" custLinFactNeighborY="1146"/>
      <dgm:spPr>
        <a:solidFill>
          <a:schemeClr val="bg1">
            <a:lumMod val="65000"/>
          </a:schemeClr>
        </a:solidFill>
        <a:ln>
          <a:solidFill>
            <a:schemeClr val="bg1">
              <a:lumMod val="65000"/>
            </a:schemeClr>
          </a:solidFill>
        </a:ln>
      </dgm:spPr>
    </dgm:pt>
    <dgm:pt modelId="{90A52730-C25B-4C1F-A5AF-AB368E64BC1F}" type="pres">
      <dgm:prSet presAssocID="{AC266AD1-FA93-4FDA-A79D-049913BE87E8}" presName="sibTrans" presStyleCnt="0"/>
      <dgm:spPr/>
    </dgm:pt>
    <dgm:pt modelId="{7302287A-6B70-449F-82E9-782600665A0F}" type="pres">
      <dgm:prSet presAssocID="{0813BD1C-B40E-44E2-8A51-6A250B2C8F33}" presName="composite" presStyleCnt="0"/>
      <dgm:spPr/>
    </dgm:pt>
    <dgm:pt modelId="{00F10DF7-E079-450E-8062-3A4D321AA050}" type="pres">
      <dgm:prSet presAssocID="{0813BD1C-B40E-44E2-8A51-6A250B2C8F33}" presName="ParentText" presStyleLbl="revTx" presStyleIdx="1" presStyleCnt="4">
        <dgm:presLayoutVars>
          <dgm:chMax val="0"/>
          <dgm:chPref val="0"/>
          <dgm:bulletEnabled val="1"/>
        </dgm:presLayoutVars>
      </dgm:prSet>
      <dgm:spPr/>
    </dgm:pt>
    <dgm:pt modelId="{60B33C7D-ABDE-40D3-BE96-F307B141593C}" type="pres">
      <dgm:prSet presAssocID="{0813BD1C-B40E-44E2-8A51-6A250B2C8F33}" presName="Accent1" presStyleLbl="parChTrans1D1" presStyleIdx="1" presStyleCnt="4"/>
      <dgm:spPr/>
    </dgm:pt>
    <dgm:pt modelId="{370E83D3-F013-4C0F-8C11-8FA83DEF3310}" type="pres">
      <dgm:prSet presAssocID="{0813BD1C-B40E-44E2-8A51-6A250B2C8F33}" presName="Image" presStyleLbl="alignImgPlace1" presStyleIdx="1" presStyleCnt="4" custLinFactNeighborX="-1687" custLinFactNeighborY="1146"/>
      <dgm:spPr>
        <a:solidFill>
          <a:schemeClr val="bg1">
            <a:lumMod val="65000"/>
          </a:schemeClr>
        </a:solidFill>
        <a:ln>
          <a:solidFill>
            <a:schemeClr val="bg1">
              <a:lumMod val="65000"/>
            </a:schemeClr>
          </a:solidFill>
        </a:ln>
      </dgm:spPr>
    </dgm:pt>
    <dgm:pt modelId="{DCE38C07-5324-41E0-B349-08A57773DAED}" type="pres">
      <dgm:prSet presAssocID="{D859FAF6-74E3-45FB-A8E2-9FB04791052E}" presName="sibTrans" presStyleCnt="0"/>
      <dgm:spPr/>
    </dgm:pt>
    <dgm:pt modelId="{50031E07-1E5A-4D7A-BC8A-7DEA68D94E1E}" type="pres">
      <dgm:prSet presAssocID="{242D7563-E175-4C7D-A914-B8848CA6F807}" presName="composite" presStyleCnt="0"/>
      <dgm:spPr/>
    </dgm:pt>
    <dgm:pt modelId="{41EAE0F9-A9D0-488F-97AA-F601C41C569B}" type="pres">
      <dgm:prSet presAssocID="{242D7563-E175-4C7D-A914-B8848CA6F807}" presName="ParentText" presStyleLbl="revTx" presStyleIdx="2" presStyleCnt="4">
        <dgm:presLayoutVars>
          <dgm:chMax val="0"/>
          <dgm:chPref val="0"/>
          <dgm:bulletEnabled val="1"/>
        </dgm:presLayoutVars>
      </dgm:prSet>
      <dgm:spPr/>
    </dgm:pt>
    <dgm:pt modelId="{9678D69B-2DCD-4790-B67E-3172B975184E}" type="pres">
      <dgm:prSet presAssocID="{242D7563-E175-4C7D-A914-B8848CA6F807}" presName="Accent1" presStyleLbl="parChTrans1D1" presStyleIdx="2" presStyleCnt="4"/>
      <dgm:spPr/>
    </dgm:pt>
    <dgm:pt modelId="{894A0F43-A54F-4AB9-BD81-F71FDA5F2948}" type="pres">
      <dgm:prSet presAssocID="{242D7563-E175-4C7D-A914-B8848CA6F807}" presName="Image" presStyleLbl="alignImgPlace1" presStyleIdx="2" presStyleCnt="4" custLinFactNeighborX="-558" custLinFactNeighborY="1394"/>
      <dgm:spPr>
        <a:solidFill>
          <a:schemeClr val="bg1">
            <a:lumMod val="65000"/>
          </a:schemeClr>
        </a:solidFill>
        <a:ln>
          <a:solidFill>
            <a:schemeClr val="bg1">
              <a:lumMod val="65000"/>
            </a:schemeClr>
          </a:solidFill>
        </a:ln>
      </dgm:spPr>
    </dgm:pt>
    <dgm:pt modelId="{52AE0DAF-65FC-4BF7-8C19-81712DA953B8}" type="pres">
      <dgm:prSet presAssocID="{100469D4-371A-42A2-A765-A5C940D2FDC6}" presName="sibTrans" presStyleCnt="0"/>
      <dgm:spPr/>
    </dgm:pt>
    <dgm:pt modelId="{ED4A15A5-BD4F-493C-900D-D9A8AB82898E}" type="pres">
      <dgm:prSet presAssocID="{1B7E15C7-998B-49FE-B1ED-1D333BCD1F44}" presName="composite" presStyleCnt="0"/>
      <dgm:spPr/>
    </dgm:pt>
    <dgm:pt modelId="{DAC41650-8C88-4EFA-BFAC-40D8779A65F2}" type="pres">
      <dgm:prSet presAssocID="{1B7E15C7-998B-49FE-B1ED-1D333BCD1F44}" presName="ParentText" presStyleLbl="revTx" presStyleIdx="3" presStyleCnt="4">
        <dgm:presLayoutVars>
          <dgm:chMax val="0"/>
          <dgm:chPref val="0"/>
          <dgm:bulletEnabled val="1"/>
        </dgm:presLayoutVars>
      </dgm:prSet>
      <dgm:spPr/>
    </dgm:pt>
    <dgm:pt modelId="{35690174-D46B-48ED-9BEB-6A30B0017881}" type="pres">
      <dgm:prSet presAssocID="{1B7E15C7-998B-49FE-B1ED-1D333BCD1F44}" presName="Accent1" presStyleLbl="parChTrans1D1" presStyleIdx="3" presStyleCnt="4"/>
      <dgm:spPr/>
    </dgm:pt>
    <dgm:pt modelId="{4EBD9131-8710-494F-9B11-C9F9A18F7E32}" type="pres">
      <dgm:prSet presAssocID="{1B7E15C7-998B-49FE-B1ED-1D333BCD1F44}" presName="Image" presStyleLbl="alignImgPlace1" presStyleIdx="3" presStyleCnt="4"/>
      <dgm:spPr>
        <a:solidFill>
          <a:schemeClr val="bg2"/>
        </a:solidFill>
        <a:ln>
          <a:solidFill>
            <a:schemeClr val="bg2"/>
          </a:solidFill>
        </a:ln>
      </dgm:spPr>
    </dgm:pt>
  </dgm:ptLst>
  <dgm:cxnLst>
    <dgm:cxn modelId="{A94ED22A-EEF4-457C-91C3-2CC053FC5571}" srcId="{54767212-84A3-4EE1-A696-78F57E24A2EF}" destId="{242D7563-E175-4C7D-A914-B8848CA6F807}" srcOrd="2" destOrd="0" parTransId="{5E1E2604-260C-4AFA-9197-8F5F58CF03D2}" sibTransId="{100469D4-371A-42A2-A765-A5C940D2FDC6}"/>
    <dgm:cxn modelId="{585ED857-A9CC-44DD-850E-2AA873E3FB73}" type="presOf" srcId="{0813BD1C-B40E-44E2-8A51-6A250B2C8F33}" destId="{00F10DF7-E079-450E-8062-3A4D321AA050}" srcOrd="0" destOrd="0" presId="urn:microsoft.com/office/officeart/2011/layout/Picture Frame"/>
    <dgm:cxn modelId="{B9D1605A-24D5-41D9-85B5-91E051714E93}" type="presOf" srcId="{54767212-84A3-4EE1-A696-78F57E24A2EF}" destId="{2FF554B8-E093-43B0-B765-C2FA6A69DDB1}" srcOrd="0" destOrd="0" presId="urn:microsoft.com/office/officeart/2011/layout/Picture Frame"/>
    <dgm:cxn modelId="{ABFACB5A-D16D-4C57-ACF5-991D7A48708C}" srcId="{54767212-84A3-4EE1-A696-78F57E24A2EF}" destId="{1B7E15C7-998B-49FE-B1ED-1D333BCD1F44}" srcOrd="3" destOrd="0" parTransId="{1E3EDD68-022E-4616-B3FB-27D3CC7B736B}" sibTransId="{3D606118-D300-48D4-8A49-C8A5E5CFCC4F}"/>
    <dgm:cxn modelId="{877A0980-4717-424A-8A77-8D754E52D077}" type="presOf" srcId="{1B7E15C7-998B-49FE-B1ED-1D333BCD1F44}" destId="{DAC41650-8C88-4EFA-BFAC-40D8779A65F2}" srcOrd="0" destOrd="0" presId="urn:microsoft.com/office/officeart/2011/layout/Picture Frame"/>
    <dgm:cxn modelId="{137D4BA3-C06E-4D34-A4CE-F6597076B58B}" srcId="{54767212-84A3-4EE1-A696-78F57E24A2EF}" destId="{6F680EF1-0C0E-419C-BDE6-ABC2F082B437}" srcOrd="0" destOrd="0" parTransId="{13F7588F-724A-4DE1-9369-22F8B47B6D41}" sibTransId="{AC266AD1-FA93-4FDA-A79D-049913BE87E8}"/>
    <dgm:cxn modelId="{8CC863CE-0C7A-4106-893B-0968067F12E1}" srcId="{54767212-84A3-4EE1-A696-78F57E24A2EF}" destId="{0813BD1C-B40E-44E2-8A51-6A250B2C8F33}" srcOrd="1" destOrd="0" parTransId="{3F0BF864-F49E-4419-B6DE-C5C7425C8CF5}" sibTransId="{D859FAF6-74E3-45FB-A8E2-9FB04791052E}"/>
    <dgm:cxn modelId="{EB9C0CEE-7EE4-48DB-8A9C-21D1BD06A73D}" type="presOf" srcId="{242D7563-E175-4C7D-A914-B8848CA6F807}" destId="{41EAE0F9-A9D0-488F-97AA-F601C41C569B}" srcOrd="0" destOrd="0" presId="urn:microsoft.com/office/officeart/2011/layout/Picture Frame"/>
    <dgm:cxn modelId="{5CB042FA-1FA0-4110-8B55-1044319F962D}" type="presOf" srcId="{6F680EF1-0C0E-419C-BDE6-ABC2F082B437}" destId="{E67635BA-2560-4A66-BDEB-3E4BE55E990C}" srcOrd="0" destOrd="0" presId="urn:microsoft.com/office/officeart/2011/layout/Picture Frame"/>
    <dgm:cxn modelId="{1D363BAA-1084-4E37-B7AF-6EE6B8363283}" type="presParOf" srcId="{2FF554B8-E093-43B0-B765-C2FA6A69DDB1}" destId="{EFE53F23-530E-4CA7-A4AE-2D493CBDC68B}" srcOrd="0" destOrd="0" presId="urn:microsoft.com/office/officeart/2011/layout/Picture Frame"/>
    <dgm:cxn modelId="{EB48B27E-1643-485F-9872-BC5F0BBB1FAA}" type="presParOf" srcId="{EFE53F23-530E-4CA7-A4AE-2D493CBDC68B}" destId="{E67635BA-2560-4A66-BDEB-3E4BE55E990C}" srcOrd="0" destOrd="0" presId="urn:microsoft.com/office/officeart/2011/layout/Picture Frame"/>
    <dgm:cxn modelId="{4ED88DF8-F25D-4F07-B36D-AA2F0ED601A9}" type="presParOf" srcId="{EFE53F23-530E-4CA7-A4AE-2D493CBDC68B}" destId="{969BFD56-1EEB-4A00-9031-72935EF8A25B}" srcOrd="1" destOrd="0" presId="urn:microsoft.com/office/officeart/2011/layout/Picture Frame"/>
    <dgm:cxn modelId="{A75C0387-9F3D-42F4-BA45-4462069B2730}" type="presParOf" srcId="{EFE53F23-530E-4CA7-A4AE-2D493CBDC68B}" destId="{6457436B-D42A-4362-A7B0-7C5AB8CFDD13}" srcOrd="2" destOrd="0" presId="urn:microsoft.com/office/officeart/2011/layout/Picture Frame"/>
    <dgm:cxn modelId="{AE37DBBD-864B-4EF5-9583-66139FC1079A}" type="presParOf" srcId="{2FF554B8-E093-43B0-B765-C2FA6A69DDB1}" destId="{90A52730-C25B-4C1F-A5AF-AB368E64BC1F}" srcOrd="1" destOrd="0" presId="urn:microsoft.com/office/officeart/2011/layout/Picture Frame"/>
    <dgm:cxn modelId="{2999078B-2C8C-4683-958E-9ABFAECF57B9}" type="presParOf" srcId="{2FF554B8-E093-43B0-B765-C2FA6A69DDB1}" destId="{7302287A-6B70-449F-82E9-782600665A0F}" srcOrd="2" destOrd="0" presId="urn:microsoft.com/office/officeart/2011/layout/Picture Frame"/>
    <dgm:cxn modelId="{9351020A-A2DA-4B8A-A083-A79F854BCE3A}" type="presParOf" srcId="{7302287A-6B70-449F-82E9-782600665A0F}" destId="{00F10DF7-E079-450E-8062-3A4D321AA050}" srcOrd="0" destOrd="0" presId="urn:microsoft.com/office/officeart/2011/layout/Picture Frame"/>
    <dgm:cxn modelId="{EC0BCEF0-8CF0-4305-9791-E184BB0C51BA}" type="presParOf" srcId="{7302287A-6B70-449F-82E9-782600665A0F}" destId="{60B33C7D-ABDE-40D3-BE96-F307B141593C}" srcOrd="1" destOrd="0" presId="urn:microsoft.com/office/officeart/2011/layout/Picture Frame"/>
    <dgm:cxn modelId="{81C2BE47-81D1-41D2-8EBD-D43A8956A1D3}" type="presParOf" srcId="{7302287A-6B70-449F-82E9-782600665A0F}" destId="{370E83D3-F013-4C0F-8C11-8FA83DEF3310}" srcOrd="2" destOrd="0" presId="urn:microsoft.com/office/officeart/2011/layout/Picture Frame"/>
    <dgm:cxn modelId="{F1B168E2-4B14-429A-A4F4-059F4E7D0EE0}" type="presParOf" srcId="{2FF554B8-E093-43B0-B765-C2FA6A69DDB1}" destId="{DCE38C07-5324-41E0-B349-08A57773DAED}" srcOrd="3" destOrd="0" presId="urn:microsoft.com/office/officeart/2011/layout/Picture Frame"/>
    <dgm:cxn modelId="{B720A6C7-CEBE-4F1C-97D7-411DC3AF915D}" type="presParOf" srcId="{2FF554B8-E093-43B0-B765-C2FA6A69DDB1}" destId="{50031E07-1E5A-4D7A-BC8A-7DEA68D94E1E}" srcOrd="4" destOrd="0" presId="urn:microsoft.com/office/officeart/2011/layout/Picture Frame"/>
    <dgm:cxn modelId="{F630DACD-7475-4E6C-A9CD-B572AA0BD289}" type="presParOf" srcId="{50031E07-1E5A-4D7A-BC8A-7DEA68D94E1E}" destId="{41EAE0F9-A9D0-488F-97AA-F601C41C569B}" srcOrd="0" destOrd="0" presId="urn:microsoft.com/office/officeart/2011/layout/Picture Frame"/>
    <dgm:cxn modelId="{C55C7FAC-7971-4E8D-9FE9-317FBAA76CC2}" type="presParOf" srcId="{50031E07-1E5A-4D7A-BC8A-7DEA68D94E1E}" destId="{9678D69B-2DCD-4790-B67E-3172B975184E}" srcOrd="1" destOrd="0" presId="urn:microsoft.com/office/officeart/2011/layout/Picture Frame"/>
    <dgm:cxn modelId="{F0CC562A-FEE6-45C3-A2FC-FBB617246928}" type="presParOf" srcId="{50031E07-1E5A-4D7A-BC8A-7DEA68D94E1E}" destId="{894A0F43-A54F-4AB9-BD81-F71FDA5F2948}" srcOrd="2" destOrd="0" presId="urn:microsoft.com/office/officeart/2011/layout/Picture Frame"/>
    <dgm:cxn modelId="{D575B312-5F94-4D38-8DB2-00A59BA651EE}" type="presParOf" srcId="{2FF554B8-E093-43B0-B765-C2FA6A69DDB1}" destId="{52AE0DAF-65FC-4BF7-8C19-81712DA953B8}" srcOrd="5" destOrd="0" presId="urn:microsoft.com/office/officeart/2011/layout/Picture Frame"/>
    <dgm:cxn modelId="{EB605B27-CECE-498F-9155-C37CDE7D665C}" type="presParOf" srcId="{2FF554B8-E093-43B0-B765-C2FA6A69DDB1}" destId="{ED4A15A5-BD4F-493C-900D-D9A8AB82898E}" srcOrd="6" destOrd="0" presId="urn:microsoft.com/office/officeart/2011/layout/Picture Frame"/>
    <dgm:cxn modelId="{B80F8C3E-8E4A-445F-A0F8-3FA1A480A14E}" type="presParOf" srcId="{ED4A15A5-BD4F-493C-900D-D9A8AB82898E}" destId="{DAC41650-8C88-4EFA-BFAC-40D8779A65F2}" srcOrd="0" destOrd="0" presId="urn:microsoft.com/office/officeart/2011/layout/Picture Frame"/>
    <dgm:cxn modelId="{FFE6CB26-145E-4C69-9E94-D6C75652D756}" type="presParOf" srcId="{ED4A15A5-BD4F-493C-900D-D9A8AB82898E}" destId="{35690174-D46B-48ED-9BEB-6A30B0017881}" srcOrd="1" destOrd="0" presId="urn:microsoft.com/office/officeart/2011/layout/Picture Frame"/>
    <dgm:cxn modelId="{073CE5C5-9CF8-48DF-9057-4CA21D4A8E7E}" type="presParOf" srcId="{ED4A15A5-BD4F-493C-900D-D9A8AB82898E}" destId="{4EBD9131-8710-494F-9B11-C9F9A18F7E32}"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dgm:spPr>
        <a:solidFill>
          <a:schemeClr val="bg2"/>
        </a:solidFill>
        <a:ln>
          <a:solidFill>
            <a:schemeClr val="bg2"/>
          </a:solidFill>
        </a:ln>
      </dgm:spPr>
      <dgm:t>
        <a:bodyPr/>
        <a:lstStyle/>
        <a:p>
          <a:r>
            <a:rPr lang="en-US" baseline="0" dirty="0"/>
            <a:t>Device is used over a period of 3 months per year.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222" custScaleY="92927" custLinFactNeighborX="10624" custLinFactNeighborY="-3098">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108857">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dgm:spPr>
        <a:solidFill>
          <a:schemeClr val="bg1">
            <a:lumMod val="65000"/>
          </a:schemeClr>
        </a:solidFill>
        <a:ln>
          <a:solidFill>
            <a:schemeClr val="bg1">
              <a:lumMod val="65000"/>
            </a:schemeClr>
          </a:solidFill>
        </a:ln>
      </dgm:spPr>
      <dgm:t>
        <a:bodyPr/>
        <a:lstStyle/>
        <a:p>
          <a:r>
            <a:rPr lang="en-US" baseline="0" dirty="0"/>
            <a:t>Device is used over a period of 3 months per year.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222" custScaleY="92927" custLinFactNeighborX="10624" custLinFactNeighborY="-3098">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108857">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custT="1"/>
      <dgm:spPr>
        <a:solidFill>
          <a:schemeClr val="bg2"/>
        </a:solidFill>
        <a:ln>
          <a:solidFill>
            <a:schemeClr val="bg2"/>
          </a:solidFill>
        </a:ln>
      </dgm:spPr>
      <dgm:t>
        <a:bodyPr/>
        <a:lstStyle/>
        <a:p>
          <a:r>
            <a:rPr lang="en-US" sz="2000" baseline="0" dirty="0"/>
            <a:t>MATLAB or an open-source software.</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124" custScaleY="28593" custLinFactNeighborX="10624" custLinFactNeighborY="-18362">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33495" custLinFactNeighborY="34822">
        <dgm:presLayoutVars>
          <dgm:bulletEnabled val="1"/>
        </dgm:presLayoutVars>
      </dgm:prSet>
      <dgm:spPr>
        <a:ln>
          <a:solidFill>
            <a:schemeClr val="bg2"/>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57C8C1-C1BF-4960-9228-3496D63855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9D2ED6-6F14-476A-A2A2-185AF4F61B99}">
      <dgm:prSet phldrT="[Text]"/>
      <dgm:spPr>
        <a:solidFill>
          <a:schemeClr val="bg1">
            <a:lumMod val="65000"/>
          </a:schemeClr>
        </a:solidFill>
        <a:ln>
          <a:solidFill>
            <a:schemeClr val="bg1">
              <a:lumMod val="65000"/>
            </a:schemeClr>
          </a:solidFill>
        </a:ln>
      </dgm:spPr>
      <dgm:t>
        <a:bodyPr/>
        <a:lstStyle/>
        <a:p>
          <a:r>
            <a:rPr lang="en-US" baseline="0" dirty="0"/>
            <a:t>Device is used over a period of 3 months per year.</a:t>
          </a:r>
        </a:p>
      </dgm:t>
    </dgm:pt>
    <dgm:pt modelId="{CB65BC7B-DF64-4842-8EB1-A919FF9A5550}" type="parTrans" cxnId="{7B1D1610-7657-4519-914E-724D7B28E021}">
      <dgm:prSet/>
      <dgm:spPr/>
      <dgm:t>
        <a:bodyPr/>
        <a:lstStyle/>
        <a:p>
          <a:endParaRPr lang="en-US"/>
        </a:p>
      </dgm:t>
    </dgm:pt>
    <dgm:pt modelId="{A51DD2E3-3B8F-4B8A-BEB5-CCA328446753}" type="sibTrans" cxnId="{7B1D1610-7657-4519-914E-724D7B28E021}">
      <dgm:prSet/>
      <dgm:spPr/>
      <dgm:t>
        <a:bodyPr/>
        <a:lstStyle/>
        <a:p>
          <a:endParaRPr lang="en-US"/>
        </a:p>
      </dgm:t>
    </dgm:pt>
    <dgm:pt modelId="{565E8EF7-894C-4CDA-A727-F1132FFAADFC}" type="pres">
      <dgm:prSet presAssocID="{F957C8C1-C1BF-4960-9228-3496D63855B5}" presName="linear" presStyleCnt="0">
        <dgm:presLayoutVars>
          <dgm:dir/>
          <dgm:animLvl val="lvl"/>
          <dgm:resizeHandles val="exact"/>
        </dgm:presLayoutVars>
      </dgm:prSet>
      <dgm:spPr/>
    </dgm:pt>
    <dgm:pt modelId="{8220657F-333D-407C-9A66-117A3D4A24F0}" type="pres">
      <dgm:prSet presAssocID="{939D2ED6-6F14-476A-A2A2-185AF4F61B99}" presName="parentLin" presStyleCnt="0"/>
      <dgm:spPr/>
    </dgm:pt>
    <dgm:pt modelId="{B09013E8-AF50-4571-812E-860536D95B55}" type="pres">
      <dgm:prSet presAssocID="{939D2ED6-6F14-476A-A2A2-185AF4F61B99}" presName="parentLeftMargin" presStyleLbl="node1" presStyleIdx="0" presStyleCnt="1"/>
      <dgm:spPr/>
    </dgm:pt>
    <dgm:pt modelId="{6D532C6E-394D-4A49-BB2B-449FC8273CA6}" type="pres">
      <dgm:prSet presAssocID="{939D2ED6-6F14-476A-A2A2-185AF4F61B99}" presName="parentText" presStyleLbl="node1" presStyleIdx="0" presStyleCnt="1" custScaleX="101222" custScaleY="92927" custLinFactNeighborX="10624" custLinFactNeighborY="-3098">
        <dgm:presLayoutVars>
          <dgm:chMax val="0"/>
          <dgm:bulletEnabled val="1"/>
        </dgm:presLayoutVars>
      </dgm:prSet>
      <dgm:spPr/>
    </dgm:pt>
    <dgm:pt modelId="{8AD05C97-BC3E-4D68-97A6-F94B8EA76224}" type="pres">
      <dgm:prSet presAssocID="{939D2ED6-6F14-476A-A2A2-185AF4F61B99}" presName="negativeSpace" presStyleCnt="0"/>
      <dgm:spPr/>
    </dgm:pt>
    <dgm:pt modelId="{9A8525C3-4B45-430B-BA88-354B410D347B}" type="pres">
      <dgm:prSet presAssocID="{939D2ED6-6F14-476A-A2A2-185AF4F61B99}" presName="childText" presStyleLbl="conFgAcc1" presStyleIdx="0" presStyleCnt="1" custScaleX="100000" custScaleY="108857">
        <dgm:presLayoutVars>
          <dgm:bulletEnabled val="1"/>
        </dgm:presLayoutVars>
      </dgm:prSet>
      <dgm:spPr>
        <a:ln>
          <a:solidFill>
            <a:schemeClr val="bg1">
              <a:lumMod val="65000"/>
            </a:schemeClr>
          </a:solidFill>
        </a:ln>
      </dgm:spPr>
    </dgm:pt>
  </dgm:ptLst>
  <dgm:cxnLst>
    <dgm:cxn modelId="{7B1D1610-7657-4519-914E-724D7B28E021}" srcId="{F957C8C1-C1BF-4960-9228-3496D63855B5}" destId="{939D2ED6-6F14-476A-A2A2-185AF4F61B99}" srcOrd="0" destOrd="0" parTransId="{CB65BC7B-DF64-4842-8EB1-A919FF9A5550}" sibTransId="{A51DD2E3-3B8F-4B8A-BEB5-CCA328446753}"/>
    <dgm:cxn modelId="{4052DE65-DB64-4CDE-8BBE-7392BFCB3755}" type="presOf" srcId="{F957C8C1-C1BF-4960-9228-3496D63855B5}" destId="{565E8EF7-894C-4CDA-A727-F1132FFAADFC}" srcOrd="0" destOrd="0" presId="urn:microsoft.com/office/officeart/2005/8/layout/list1"/>
    <dgm:cxn modelId="{E930FC7C-9B04-4137-BC77-A11719F147FC}" type="presOf" srcId="{939D2ED6-6F14-476A-A2A2-185AF4F61B99}" destId="{6D532C6E-394D-4A49-BB2B-449FC8273CA6}" srcOrd="1" destOrd="0" presId="urn:microsoft.com/office/officeart/2005/8/layout/list1"/>
    <dgm:cxn modelId="{C8BA8E92-1D04-40B5-A484-A8ACB8F6F221}" type="presOf" srcId="{939D2ED6-6F14-476A-A2A2-185AF4F61B99}" destId="{B09013E8-AF50-4571-812E-860536D95B55}" srcOrd="0" destOrd="0" presId="urn:microsoft.com/office/officeart/2005/8/layout/list1"/>
    <dgm:cxn modelId="{3A4F320F-6ECC-45FC-BF1C-F2E34B84E2FE}" type="presParOf" srcId="{565E8EF7-894C-4CDA-A727-F1132FFAADFC}" destId="{8220657F-333D-407C-9A66-117A3D4A24F0}" srcOrd="0" destOrd="0" presId="urn:microsoft.com/office/officeart/2005/8/layout/list1"/>
    <dgm:cxn modelId="{8BB29168-3A4D-43CA-8CC6-EE8D684205B0}" type="presParOf" srcId="{8220657F-333D-407C-9A66-117A3D4A24F0}" destId="{B09013E8-AF50-4571-812E-860536D95B55}" srcOrd="0" destOrd="0" presId="urn:microsoft.com/office/officeart/2005/8/layout/list1"/>
    <dgm:cxn modelId="{5B40A64D-2942-4DB6-A79D-D3D1D530F1EA}" type="presParOf" srcId="{8220657F-333D-407C-9A66-117A3D4A24F0}" destId="{6D532C6E-394D-4A49-BB2B-449FC8273CA6}" srcOrd="1" destOrd="0" presId="urn:microsoft.com/office/officeart/2005/8/layout/list1"/>
    <dgm:cxn modelId="{D7C6A8F0-16AE-4F1F-94E8-E6E5EDC675A9}" type="presParOf" srcId="{565E8EF7-894C-4CDA-A727-F1132FFAADFC}" destId="{8AD05C97-BC3E-4D68-97A6-F94B8EA76224}" srcOrd="1" destOrd="0" presId="urn:microsoft.com/office/officeart/2005/8/layout/list1"/>
    <dgm:cxn modelId="{AC1AE442-2ADD-4E90-880E-8B7906ED5022}" type="presParOf" srcId="{565E8EF7-894C-4CDA-A727-F1132FFAADFC}" destId="{9A8525C3-4B45-430B-BA88-354B410D34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Automated</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Accurate</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Consistent</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Adaptable</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MATLAB or an open-source software.</a:t>
          </a:r>
        </a:p>
      </dsp:txBody>
      <dsp:txXfrm>
        <a:off x="476919" y="175185"/>
        <a:ext cx="5707179" cy="4950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Given one working fluxmeter and sensor.</a:t>
          </a:r>
        </a:p>
      </dsp:txBody>
      <dsp:txXfrm>
        <a:off x="476919" y="175185"/>
        <a:ext cx="5707179" cy="4950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2076"/>
          <a:ext cx="8138160" cy="548639"/>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49698" y="150345"/>
          <a:ext cx="5760694" cy="548641"/>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Device is used over a period of 3 months per year.</a:t>
          </a:r>
        </a:p>
      </dsp:txBody>
      <dsp:txXfrm>
        <a:off x="476480" y="177127"/>
        <a:ext cx="5707130" cy="4950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MATLAB or an open-source software.</a:t>
          </a:r>
        </a:p>
      </dsp:txBody>
      <dsp:txXfrm>
        <a:off x="476919" y="175185"/>
        <a:ext cx="5707179" cy="4950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Given one working fluxmeter and sensor.</a:t>
          </a:r>
        </a:p>
      </dsp:txBody>
      <dsp:txXfrm>
        <a:off x="476919" y="175185"/>
        <a:ext cx="5707179" cy="49507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Testing will be performed at Danfoss.</a:t>
          </a:r>
        </a:p>
      </dsp:txBody>
      <dsp:txXfrm>
        <a:off x="476919" y="175185"/>
        <a:ext cx="5707179" cy="49507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98AF3-4EA4-44B1-8C7E-B381FE630075}">
      <dsp:nvSpPr>
        <dsp:cNvPr id="0" name=""/>
        <dsp:cNvSpPr/>
      </dsp:nvSpPr>
      <dsp:spPr>
        <a:xfrm rot="414958">
          <a:off x="-163989" y="921365"/>
          <a:ext cx="5360694" cy="5050683"/>
        </a:xfrm>
        <a:prstGeom prst="gear9">
          <a:avLst/>
        </a:prstGeom>
        <a:solidFill>
          <a:srgbClr val="782F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endParaRPr lang="en-US" sz="2400" b="0" i="0" kern="1200" dirty="0">
            <a:latin typeface="+mj-lt"/>
          </a:endParaRPr>
        </a:p>
      </dsp:txBody>
      <dsp:txXfrm>
        <a:off x="895897" y="2104784"/>
        <a:ext cx="3251558" cy="2596156"/>
      </dsp:txXfrm>
    </dsp:sp>
    <dsp:sp modelId="{12562F2A-455A-44EE-A3D1-2589722C65B7}">
      <dsp:nvSpPr>
        <dsp:cNvPr id="0" name=""/>
        <dsp:cNvSpPr/>
      </dsp:nvSpPr>
      <dsp:spPr>
        <a:xfrm rot="20989684">
          <a:off x="4162130" y="47198"/>
          <a:ext cx="2750184" cy="2718883"/>
        </a:xfrm>
        <a:prstGeom prst="gear6">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US" sz="1400" b="1" kern="1200" dirty="0">
            <a:latin typeface="+mj-lt"/>
          </a:endParaRPr>
        </a:p>
      </dsp:txBody>
      <dsp:txXfrm>
        <a:off x="4851167" y="735822"/>
        <a:ext cx="1372110" cy="1341635"/>
      </dsp:txXfrm>
    </dsp:sp>
    <dsp:sp modelId="{DE76D357-6B27-4AC1-94A2-D5AC6377BF12}">
      <dsp:nvSpPr>
        <dsp:cNvPr id="0" name=""/>
        <dsp:cNvSpPr/>
      </dsp:nvSpPr>
      <dsp:spPr>
        <a:xfrm rot="20725904">
          <a:off x="6496642" y="212443"/>
          <a:ext cx="3042430" cy="2892901"/>
        </a:xfrm>
        <a:prstGeom prst="gear6">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Arial Black"/>
            </a:rPr>
            <a:t>Why does an automated flux measurement device need to be made? </a:t>
          </a:r>
          <a:endParaRPr lang="en-US" sz="1400" kern="1200" dirty="0"/>
        </a:p>
      </dsp:txBody>
      <dsp:txXfrm rot="-20700000">
        <a:off x="7172805" y="838072"/>
        <a:ext cx="1690104" cy="1641643"/>
      </dsp:txXfrm>
    </dsp:sp>
    <dsp:sp modelId="{D0A5C236-50B3-42F0-A771-DA79730E68EA}">
      <dsp:nvSpPr>
        <dsp:cNvPr id="0" name=""/>
        <dsp:cNvSpPr/>
      </dsp:nvSpPr>
      <dsp:spPr>
        <a:xfrm rot="21258785">
          <a:off x="8216308" y="233314"/>
          <a:ext cx="1231621" cy="1429172"/>
        </a:xfrm>
        <a:prstGeom prst="circularArrow">
          <a:avLst>
            <a:gd name="adj1" fmla="val 4687"/>
            <a:gd name="adj2" fmla="val 299029"/>
            <a:gd name="adj3" fmla="val 2546404"/>
            <a:gd name="adj4" fmla="val 1579761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9C04D7-5458-4FA7-B60D-D4C538A9C3EF}">
      <dsp:nvSpPr>
        <dsp:cNvPr id="0" name=""/>
        <dsp:cNvSpPr/>
      </dsp:nvSpPr>
      <dsp:spPr>
        <a:xfrm rot="1277950" flipH="1" flipV="1">
          <a:off x="1436127" y="176270"/>
          <a:ext cx="1403435" cy="1670443"/>
        </a:xfrm>
        <a:prstGeom prst="circularArrow">
          <a:avLst>
            <a:gd name="adj1" fmla="val 6452"/>
            <a:gd name="adj2" fmla="val 429999"/>
            <a:gd name="adj3" fmla="val 10489124"/>
            <a:gd name="adj4" fmla="val 14837806"/>
            <a:gd name="adj5" fmla="val 7527"/>
          </a:avLst>
        </a:prstGeom>
        <a:noFill/>
        <a:ln>
          <a:noFill/>
        </a:ln>
        <a:effectLst/>
      </dsp:spPr>
      <dsp:style>
        <a:lnRef idx="0">
          <a:scrgbClr r="0" g="0" b="0"/>
        </a:lnRef>
        <a:fillRef idx="1">
          <a:scrgbClr r="0" g="0" b="0"/>
        </a:fillRef>
        <a:effectRef idx="0">
          <a:scrgbClr r="0" g="0" b="0"/>
        </a:effectRef>
        <a:fontRef idx="minor">
          <a:schemeClr val="lt1"/>
        </a:fontRef>
      </dsp:style>
    </dsp:sp>
    <dsp:sp modelId="{C9BA98CA-C4D0-4AB2-A976-1D6E7AF24217}">
      <dsp:nvSpPr>
        <dsp:cNvPr id="0" name=""/>
        <dsp:cNvSpPr/>
      </dsp:nvSpPr>
      <dsp:spPr>
        <a:xfrm>
          <a:off x="6255539" y="282100"/>
          <a:ext cx="964010" cy="1032522"/>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98AF3-4EA4-44B1-8C7E-B381FE630075}">
      <dsp:nvSpPr>
        <dsp:cNvPr id="0" name=""/>
        <dsp:cNvSpPr/>
      </dsp:nvSpPr>
      <dsp:spPr>
        <a:xfrm rot="414958">
          <a:off x="-163989" y="921365"/>
          <a:ext cx="5360694" cy="5050683"/>
        </a:xfrm>
        <a:prstGeom prst="gear9">
          <a:avLst/>
        </a:prstGeom>
        <a:solidFill>
          <a:srgbClr val="782F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endParaRPr lang="en-US" sz="2400" b="0" i="0" kern="1200" dirty="0">
            <a:latin typeface="+mj-lt"/>
          </a:endParaRPr>
        </a:p>
      </dsp:txBody>
      <dsp:txXfrm>
        <a:off x="895897" y="2104784"/>
        <a:ext cx="3251558" cy="2596156"/>
      </dsp:txXfrm>
    </dsp:sp>
    <dsp:sp modelId="{12562F2A-455A-44EE-A3D1-2589722C65B7}">
      <dsp:nvSpPr>
        <dsp:cNvPr id="0" name=""/>
        <dsp:cNvSpPr/>
      </dsp:nvSpPr>
      <dsp:spPr>
        <a:xfrm rot="20989684">
          <a:off x="4162130" y="47198"/>
          <a:ext cx="2750184" cy="2718883"/>
        </a:xfrm>
        <a:prstGeom prst="gear6">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US" sz="1400" b="1" kern="1200" dirty="0">
            <a:latin typeface="+mj-lt"/>
          </a:endParaRPr>
        </a:p>
      </dsp:txBody>
      <dsp:txXfrm>
        <a:off x="4851167" y="735822"/>
        <a:ext cx="1372110" cy="1341635"/>
      </dsp:txXfrm>
    </dsp:sp>
    <dsp:sp modelId="{DE76D357-6B27-4AC1-94A2-D5AC6377BF12}">
      <dsp:nvSpPr>
        <dsp:cNvPr id="0" name=""/>
        <dsp:cNvSpPr/>
      </dsp:nvSpPr>
      <dsp:spPr>
        <a:xfrm rot="20725904">
          <a:off x="6496642" y="212443"/>
          <a:ext cx="3042430" cy="2892901"/>
        </a:xfrm>
        <a:prstGeom prst="gear6">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bg1"/>
              </a:solidFill>
              <a:latin typeface="Arial Black"/>
            </a:rPr>
            <a:t>What types of shafts will we measure?</a:t>
          </a:r>
          <a:endParaRPr lang="en-US" sz="1400" kern="1200" dirty="0"/>
        </a:p>
      </dsp:txBody>
      <dsp:txXfrm rot="-20700000">
        <a:off x="7172805" y="838072"/>
        <a:ext cx="1690104" cy="1641643"/>
      </dsp:txXfrm>
    </dsp:sp>
    <dsp:sp modelId="{D0A5C236-50B3-42F0-A771-DA79730E68EA}">
      <dsp:nvSpPr>
        <dsp:cNvPr id="0" name=""/>
        <dsp:cNvSpPr/>
      </dsp:nvSpPr>
      <dsp:spPr>
        <a:xfrm rot="21258785">
          <a:off x="8216308" y="233314"/>
          <a:ext cx="1231621" cy="1429172"/>
        </a:xfrm>
        <a:prstGeom prst="circularArrow">
          <a:avLst>
            <a:gd name="adj1" fmla="val 4687"/>
            <a:gd name="adj2" fmla="val 299029"/>
            <a:gd name="adj3" fmla="val 2546404"/>
            <a:gd name="adj4" fmla="val 1579761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9C04D7-5458-4FA7-B60D-D4C538A9C3EF}">
      <dsp:nvSpPr>
        <dsp:cNvPr id="0" name=""/>
        <dsp:cNvSpPr/>
      </dsp:nvSpPr>
      <dsp:spPr>
        <a:xfrm rot="1277950" flipH="1" flipV="1">
          <a:off x="1436127" y="176270"/>
          <a:ext cx="1403435" cy="1670443"/>
        </a:xfrm>
        <a:prstGeom prst="circularArrow">
          <a:avLst>
            <a:gd name="adj1" fmla="val 6452"/>
            <a:gd name="adj2" fmla="val 429999"/>
            <a:gd name="adj3" fmla="val 10489124"/>
            <a:gd name="adj4" fmla="val 14837806"/>
            <a:gd name="adj5" fmla="val 7527"/>
          </a:avLst>
        </a:prstGeom>
        <a:noFill/>
        <a:ln>
          <a:noFill/>
        </a:ln>
        <a:effectLst/>
      </dsp:spPr>
      <dsp:style>
        <a:lnRef idx="0">
          <a:scrgbClr r="0" g="0" b="0"/>
        </a:lnRef>
        <a:fillRef idx="1">
          <a:scrgbClr r="0" g="0" b="0"/>
        </a:fillRef>
        <a:effectRef idx="0">
          <a:scrgbClr r="0" g="0" b="0"/>
        </a:effectRef>
        <a:fontRef idx="minor">
          <a:schemeClr val="lt1"/>
        </a:fontRef>
      </dsp:style>
    </dsp:sp>
    <dsp:sp modelId="{C9BA98CA-C4D0-4AB2-A976-1D6E7AF24217}">
      <dsp:nvSpPr>
        <dsp:cNvPr id="0" name=""/>
        <dsp:cNvSpPr/>
      </dsp:nvSpPr>
      <dsp:spPr>
        <a:xfrm>
          <a:off x="6255539" y="282100"/>
          <a:ext cx="964010" cy="1032522"/>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98AF3-4EA4-44B1-8C7E-B381FE630075}">
      <dsp:nvSpPr>
        <dsp:cNvPr id="0" name=""/>
        <dsp:cNvSpPr/>
      </dsp:nvSpPr>
      <dsp:spPr>
        <a:xfrm rot="414958">
          <a:off x="-163989" y="921365"/>
          <a:ext cx="5360694" cy="5050683"/>
        </a:xfrm>
        <a:prstGeom prst="gear9">
          <a:avLst/>
        </a:prstGeom>
        <a:solidFill>
          <a:srgbClr val="782F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endParaRPr lang="en-US" sz="2400" b="0" i="0" kern="1200">
            <a:latin typeface="+mj-lt"/>
          </a:endParaRPr>
        </a:p>
      </dsp:txBody>
      <dsp:txXfrm>
        <a:off x="895897" y="2104784"/>
        <a:ext cx="3251558" cy="2596156"/>
      </dsp:txXfrm>
    </dsp:sp>
    <dsp:sp modelId="{12562F2A-455A-44EE-A3D1-2589722C65B7}">
      <dsp:nvSpPr>
        <dsp:cNvPr id="0" name=""/>
        <dsp:cNvSpPr/>
      </dsp:nvSpPr>
      <dsp:spPr>
        <a:xfrm rot="20989684">
          <a:off x="4162130" y="47198"/>
          <a:ext cx="2750184" cy="2718883"/>
        </a:xfrm>
        <a:prstGeom prst="gear6">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US" sz="1400" b="1" kern="1200">
            <a:latin typeface="+mj-lt"/>
          </a:endParaRPr>
        </a:p>
      </dsp:txBody>
      <dsp:txXfrm>
        <a:off x="4851167" y="735822"/>
        <a:ext cx="1372110" cy="1341635"/>
      </dsp:txXfrm>
    </dsp:sp>
    <dsp:sp modelId="{DE76D357-6B27-4AC1-94A2-D5AC6377BF12}">
      <dsp:nvSpPr>
        <dsp:cNvPr id="0" name=""/>
        <dsp:cNvSpPr/>
      </dsp:nvSpPr>
      <dsp:spPr>
        <a:xfrm rot="20725904">
          <a:off x="6496642" y="212443"/>
          <a:ext cx="3042430" cy="2892901"/>
        </a:xfrm>
        <a:prstGeom prst="gear6">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kern="1200" dirty="0">
              <a:solidFill>
                <a:schemeClr val="bg1"/>
              </a:solidFill>
              <a:latin typeface="Arial Black"/>
            </a:rPr>
            <a:t>What is the desired measurement resolution?</a:t>
          </a:r>
          <a:endParaRPr lang="en-US" sz="1400" kern="1200" dirty="0"/>
        </a:p>
      </dsp:txBody>
      <dsp:txXfrm rot="-20700000">
        <a:off x="7172805" y="838072"/>
        <a:ext cx="1690104" cy="1641643"/>
      </dsp:txXfrm>
    </dsp:sp>
    <dsp:sp modelId="{D0A5C236-50B3-42F0-A771-DA79730E68EA}">
      <dsp:nvSpPr>
        <dsp:cNvPr id="0" name=""/>
        <dsp:cNvSpPr/>
      </dsp:nvSpPr>
      <dsp:spPr>
        <a:xfrm rot="21258785">
          <a:off x="8216308" y="233314"/>
          <a:ext cx="1231621" cy="1429172"/>
        </a:xfrm>
        <a:prstGeom prst="circularArrow">
          <a:avLst>
            <a:gd name="adj1" fmla="val 4687"/>
            <a:gd name="adj2" fmla="val 299029"/>
            <a:gd name="adj3" fmla="val 2546404"/>
            <a:gd name="adj4" fmla="val 1579761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9C04D7-5458-4FA7-B60D-D4C538A9C3EF}">
      <dsp:nvSpPr>
        <dsp:cNvPr id="0" name=""/>
        <dsp:cNvSpPr/>
      </dsp:nvSpPr>
      <dsp:spPr>
        <a:xfrm rot="1277950" flipH="1" flipV="1">
          <a:off x="1436127" y="176270"/>
          <a:ext cx="1403435" cy="1670443"/>
        </a:xfrm>
        <a:prstGeom prst="circularArrow">
          <a:avLst>
            <a:gd name="adj1" fmla="val 6452"/>
            <a:gd name="adj2" fmla="val 429999"/>
            <a:gd name="adj3" fmla="val 10489124"/>
            <a:gd name="adj4" fmla="val 14837806"/>
            <a:gd name="adj5" fmla="val 7527"/>
          </a:avLst>
        </a:prstGeom>
        <a:noFill/>
        <a:ln>
          <a:noFill/>
        </a:ln>
        <a:effectLst/>
      </dsp:spPr>
      <dsp:style>
        <a:lnRef idx="0">
          <a:scrgbClr r="0" g="0" b="0"/>
        </a:lnRef>
        <a:fillRef idx="1">
          <a:scrgbClr r="0" g="0" b="0"/>
        </a:fillRef>
        <a:effectRef idx="0">
          <a:scrgbClr r="0" g="0" b="0"/>
        </a:effectRef>
        <a:fontRef idx="minor">
          <a:schemeClr val="lt1"/>
        </a:fontRef>
      </dsp:style>
    </dsp:sp>
    <dsp:sp modelId="{C9BA98CA-C4D0-4AB2-A976-1D6E7AF24217}">
      <dsp:nvSpPr>
        <dsp:cNvPr id="0" name=""/>
        <dsp:cNvSpPr/>
      </dsp:nvSpPr>
      <dsp:spPr>
        <a:xfrm>
          <a:off x="6255539" y="282100"/>
          <a:ext cx="964010" cy="1032522"/>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44996-3BDA-439E-AC6E-BAE250D7D51A}">
      <dsp:nvSpPr>
        <dsp:cNvPr id="0" name=""/>
        <dsp:cNvSpPr/>
      </dsp:nvSpPr>
      <dsp:spPr>
        <a:xfrm>
          <a:off x="4800600" y="1878553"/>
          <a:ext cx="3397104" cy="646590"/>
        </a:xfrm>
        <a:custGeom>
          <a:avLst/>
          <a:gdLst/>
          <a:ahLst/>
          <a:cxnLst/>
          <a:rect l="0" t="0" r="0" b="0"/>
          <a:pathLst>
            <a:path>
              <a:moveTo>
                <a:pt x="0" y="0"/>
              </a:moveTo>
              <a:lnTo>
                <a:pt x="0" y="351856"/>
              </a:lnTo>
              <a:lnTo>
                <a:pt x="3397104" y="351856"/>
              </a:lnTo>
              <a:lnTo>
                <a:pt x="3397104" y="64659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29C0C0B-328E-4F11-99C7-43D989A4C823}">
      <dsp:nvSpPr>
        <dsp:cNvPr id="0" name=""/>
        <dsp:cNvSpPr/>
      </dsp:nvSpPr>
      <dsp:spPr>
        <a:xfrm>
          <a:off x="4754879" y="1878553"/>
          <a:ext cx="91440" cy="627573"/>
        </a:xfrm>
        <a:custGeom>
          <a:avLst/>
          <a:gdLst/>
          <a:ahLst/>
          <a:cxnLst/>
          <a:rect l="0" t="0" r="0" b="0"/>
          <a:pathLst>
            <a:path>
              <a:moveTo>
                <a:pt x="45720" y="0"/>
              </a:moveTo>
              <a:lnTo>
                <a:pt x="45720" y="332839"/>
              </a:lnTo>
              <a:lnTo>
                <a:pt x="46365" y="332839"/>
              </a:lnTo>
              <a:lnTo>
                <a:pt x="46365" y="62757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9110703-4CF1-4653-BDDC-68AD94F86A74}">
      <dsp:nvSpPr>
        <dsp:cNvPr id="0" name=""/>
        <dsp:cNvSpPr/>
      </dsp:nvSpPr>
      <dsp:spPr>
        <a:xfrm>
          <a:off x="1404140" y="1878553"/>
          <a:ext cx="3396459" cy="646478"/>
        </a:xfrm>
        <a:custGeom>
          <a:avLst/>
          <a:gdLst/>
          <a:ahLst/>
          <a:cxnLst/>
          <a:rect l="0" t="0" r="0" b="0"/>
          <a:pathLst>
            <a:path>
              <a:moveTo>
                <a:pt x="3396459" y="0"/>
              </a:moveTo>
              <a:lnTo>
                <a:pt x="3396459" y="351744"/>
              </a:lnTo>
              <a:lnTo>
                <a:pt x="0" y="351744"/>
              </a:lnTo>
              <a:lnTo>
                <a:pt x="0" y="64647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B004490-2F89-45F4-A333-8EF6F43B883F}">
      <dsp:nvSpPr>
        <dsp:cNvPr id="0" name=""/>
        <dsp:cNvSpPr/>
      </dsp:nvSpPr>
      <dsp:spPr>
        <a:xfrm>
          <a:off x="3397104" y="475057"/>
          <a:ext cx="2806991" cy="1403495"/>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AFM</a:t>
          </a:r>
        </a:p>
      </dsp:txBody>
      <dsp:txXfrm>
        <a:off x="3397104" y="475057"/>
        <a:ext cx="2806991" cy="1403495"/>
      </dsp:txXfrm>
    </dsp:sp>
    <dsp:sp modelId="{0B16C43C-10F9-44F2-ABA3-CA4EE684E3C3}">
      <dsp:nvSpPr>
        <dsp:cNvPr id="0" name=""/>
        <dsp:cNvSpPr/>
      </dsp:nvSpPr>
      <dsp:spPr>
        <a:xfrm>
          <a:off x="644" y="2525031"/>
          <a:ext cx="2806991" cy="1403495"/>
        </a:xfrm>
        <a:prstGeom prst="rect">
          <a:avLst/>
        </a:prstGeom>
        <a:solidFill>
          <a:schemeClr val="bg2">
            <a:lumMod val="75000"/>
          </a:schemeClr>
        </a:solid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Human Interaction</a:t>
          </a:r>
        </a:p>
      </dsp:txBody>
      <dsp:txXfrm>
        <a:off x="644" y="2525031"/>
        <a:ext cx="2806991" cy="1403495"/>
      </dsp:txXfrm>
    </dsp:sp>
    <dsp:sp modelId="{53897B4D-22DA-4E7E-8D5A-3372A61BDA5A}">
      <dsp:nvSpPr>
        <dsp:cNvPr id="0" name=""/>
        <dsp:cNvSpPr/>
      </dsp:nvSpPr>
      <dsp:spPr>
        <a:xfrm>
          <a:off x="3397749" y="2506126"/>
          <a:ext cx="2806991" cy="1403495"/>
        </a:xfrm>
        <a:prstGeom prst="rect">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System</a:t>
          </a:r>
        </a:p>
      </dsp:txBody>
      <dsp:txXfrm>
        <a:off x="3397749" y="2506126"/>
        <a:ext cx="2806991" cy="1403495"/>
      </dsp:txXfrm>
    </dsp:sp>
    <dsp:sp modelId="{3D6F98DE-7A71-4E35-AEDE-C009D80BA642}">
      <dsp:nvSpPr>
        <dsp:cNvPr id="0" name=""/>
        <dsp:cNvSpPr/>
      </dsp:nvSpPr>
      <dsp:spPr>
        <a:xfrm>
          <a:off x="6794208" y="2525143"/>
          <a:ext cx="2806991" cy="1403495"/>
        </a:xfrm>
        <a:prstGeom prst="rect">
          <a:avLst/>
        </a:prstGeom>
        <a:solidFill>
          <a:srgbClr val="003B6F"/>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Controls</a:t>
          </a:r>
        </a:p>
      </dsp:txBody>
      <dsp:txXfrm>
        <a:off x="6794208" y="2525143"/>
        <a:ext cx="2806991" cy="1403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2"/>
              </a:solidFill>
              <a:latin typeface="+mj-lt"/>
            </a:rPr>
            <a:t>Automated</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Accurate</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Consistent</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Adaptable</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77D75-F9FD-408A-9B20-F8ACAA779B10}">
      <dsp:nvSpPr>
        <dsp:cNvPr id="0" name=""/>
        <dsp:cNvSpPr/>
      </dsp:nvSpPr>
      <dsp:spPr>
        <a:xfrm>
          <a:off x="1801221" y="1999769"/>
          <a:ext cx="999792" cy="347035"/>
        </a:xfrm>
        <a:custGeom>
          <a:avLst/>
          <a:gdLst/>
          <a:ahLst/>
          <a:cxnLst/>
          <a:rect l="0" t="0" r="0" b="0"/>
          <a:pathLst>
            <a:path>
              <a:moveTo>
                <a:pt x="999792" y="0"/>
              </a:moveTo>
              <a:lnTo>
                <a:pt x="999792" y="173517"/>
              </a:lnTo>
              <a:lnTo>
                <a:pt x="0" y="173517"/>
              </a:lnTo>
              <a:lnTo>
                <a:pt x="0" y="347035"/>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9C3830B3-910F-4549-8827-27A9BF1147A9}">
      <dsp:nvSpPr>
        <dsp:cNvPr id="0" name=""/>
        <dsp:cNvSpPr/>
      </dsp:nvSpPr>
      <dsp:spPr>
        <a:xfrm>
          <a:off x="3139786" y="3173080"/>
          <a:ext cx="247882" cy="760173"/>
        </a:xfrm>
        <a:custGeom>
          <a:avLst/>
          <a:gdLst/>
          <a:ahLst/>
          <a:cxnLst/>
          <a:rect l="0" t="0" r="0" b="0"/>
          <a:pathLst>
            <a:path>
              <a:moveTo>
                <a:pt x="0" y="0"/>
              </a:moveTo>
              <a:lnTo>
                <a:pt x="0" y="760173"/>
              </a:lnTo>
              <a:lnTo>
                <a:pt x="247882" y="760173"/>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8E611182-F1A5-4E3D-9CC4-2544F961CF7E}">
      <dsp:nvSpPr>
        <dsp:cNvPr id="0" name=""/>
        <dsp:cNvSpPr/>
      </dsp:nvSpPr>
      <dsp:spPr>
        <a:xfrm>
          <a:off x="2801014" y="1999769"/>
          <a:ext cx="999792" cy="347035"/>
        </a:xfrm>
        <a:custGeom>
          <a:avLst/>
          <a:gdLst/>
          <a:ahLst/>
          <a:cxnLst/>
          <a:rect l="0" t="0" r="0" b="0"/>
          <a:pathLst>
            <a:path>
              <a:moveTo>
                <a:pt x="0" y="0"/>
              </a:moveTo>
              <a:lnTo>
                <a:pt x="0" y="173517"/>
              </a:lnTo>
              <a:lnTo>
                <a:pt x="999792" y="173517"/>
              </a:lnTo>
              <a:lnTo>
                <a:pt x="999792" y="347035"/>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367D7091-9BD6-4A27-AABD-48114775391C}">
      <dsp:nvSpPr>
        <dsp:cNvPr id="0" name=""/>
        <dsp:cNvSpPr/>
      </dsp:nvSpPr>
      <dsp:spPr>
        <a:xfrm>
          <a:off x="2801014" y="826459"/>
          <a:ext cx="1999585" cy="347035"/>
        </a:xfrm>
        <a:custGeom>
          <a:avLst/>
          <a:gdLst/>
          <a:ahLst/>
          <a:cxnLst/>
          <a:rect l="0" t="0" r="0" b="0"/>
          <a:pathLst>
            <a:path>
              <a:moveTo>
                <a:pt x="1999585" y="0"/>
              </a:moveTo>
              <a:lnTo>
                <a:pt x="1999585" y="173517"/>
              </a:lnTo>
              <a:lnTo>
                <a:pt x="0" y="173517"/>
              </a:lnTo>
              <a:lnTo>
                <a:pt x="0" y="347035"/>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09A442E4-7124-4D5B-ADD6-E4466F68F388}">
      <dsp:nvSpPr>
        <dsp:cNvPr id="0" name=""/>
        <dsp:cNvSpPr/>
      </dsp:nvSpPr>
      <dsp:spPr>
        <a:xfrm>
          <a:off x="5800392" y="1999769"/>
          <a:ext cx="999792" cy="347035"/>
        </a:xfrm>
        <a:custGeom>
          <a:avLst/>
          <a:gdLst/>
          <a:ahLst/>
          <a:cxnLst/>
          <a:rect l="0" t="0" r="0" b="0"/>
          <a:pathLst>
            <a:path>
              <a:moveTo>
                <a:pt x="999792" y="0"/>
              </a:moveTo>
              <a:lnTo>
                <a:pt x="999792" y="173517"/>
              </a:lnTo>
              <a:lnTo>
                <a:pt x="0" y="173517"/>
              </a:lnTo>
              <a:lnTo>
                <a:pt x="0" y="347035"/>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2ED56DDC-EBA2-499E-B1AA-8430C14EA1E0}">
      <dsp:nvSpPr>
        <dsp:cNvPr id="0" name=""/>
        <dsp:cNvSpPr/>
      </dsp:nvSpPr>
      <dsp:spPr>
        <a:xfrm>
          <a:off x="7754258" y="3173080"/>
          <a:ext cx="91440" cy="347035"/>
        </a:xfrm>
        <a:custGeom>
          <a:avLst/>
          <a:gdLst/>
          <a:ahLst/>
          <a:cxnLst/>
          <a:rect l="0" t="0" r="0" b="0"/>
          <a:pathLst>
            <a:path>
              <a:moveTo>
                <a:pt x="45720" y="0"/>
              </a:moveTo>
              <a:lnTo>
                <a:pt x="45720" y="347035"/>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34BD281B-1FCF-4299-A613-8F34D9F8C1E9}">
      <dsp:nvSpPr>
        <dsp:cNvPr id="0" name=""/>
        <dsp:cNvSpPr/>
      </dsp:nvSpPr>
      <dsp:spPr>
        <a:xfrm>
          <a:off x="6800185" y="1999769"/>
          <a:ext cx="999792" cy="347035"/>
        </a:xfrm>
        <a:custGeom>
          <a:avLst/>
          <a:gdLst/>
          <a:ahLst/>
          <a:cxnLst/>
          <a:rect l="0" t="0" r="0" b="0"/>
          <a:pathLst>
            <a:path>
              <a:moveTo>
                <a:pt x="0" y="0"/>
              </a:moveTo>
              <a:lnTo>
                <a:pt x="0" y="173517"/>
              </a:lnTo>
              <a:lnTo>
                <a:pt x="999792" y="173517"/>
              </a:lnTo>
              <a:lnTo>
                <a:pt x="999792" y="347035"/>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D3EF9735-BE2E-42B4-83CC-2F0B3B034419}">
      <dsp:nvSpPr>
        <dsp:cNvPr id="0" name=""/>
        <dsp:cNvSpPr/>
      </dsp:nvSpPr>
      <dsp:spPr>
        <a:xfrm>
          <a:off x="4800599" y="826459"/>
          <a:ext cx="1999585" cy="347035"/>
        </a:xfrm>
        <a:custGeom>
          <a:avLst/>
          <a:gdLst/>
          <a:ahLst/>
          <a:cxnLst/>
          <a:rect l="0" t="0" r="0" b="0"/>
          <a:pathLst>
            <a:path>
              <a:moveTo>
                <a:pt x="0" y="0"/>
              </a:moveTo>
              <a:lnTo>
                <a:pt x="0" y="173517"/>
              </a:lnTo>
              <a:lnTo>
                <a:pt x="1999585" y="173517"/>
              </a:lnTo>
              <a:lnTo>
                <a:pt x="1999585" y="347035"/>
              </a:lnTo>
            </a:path>
          </a:pathLst>
        </a:cu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BCDAB6AD-108E-4948-8780-68062C20D184}">
      <dsp:nvSpPr>
        <dsp:cNvPr id="0" name=""/>
        <dsp:cNvSpPr/>
      </dsp:nvSpPr>
      <dsp:spPr>
        <a:xfrm>
          <a:off x="3974324" y="183"/>
          <a:ext cx="1652550" cy="826275"/>
        </a:xfrm>
        <a:prstGeom prst="rect">
          <a:avLst/>
        </a:prstGeom>
        <a:solidFill>
          <a:schemeClr val="bg2">
            <a:lumMod val="75000"/>
          </a:schemeClr>
        </a:solid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Human Interaction</a:t>
          </a:r>
        </a:p>
      </dsp:txBody>
      <dsp:txXfrm>
        <a:off x="3974324" y="183"/>
        <a:ext cx="1652550" cy="826275"/>
      </dsp:txXfrm>
    </dsp:sp>
    <dsp:sp modelId="{A1E71401-029C-4DAC-AE67-5AADAD4C2DCF}">
      <dsp:nvSpPr>
        <dsp:cNvPr id="0" name=""/>
        <dsp:cNvSpPr/>
      </dsp:nvSpPr>
      <dsp:spPr>
        <a:xfrm>
          <a:off x="5973910" y="1173494"/>
          <a:ext cx="1652550" cy="826275"/>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Sample Setup</a:t>
          </a:r>
        </a:p>
      </dsp:txBody>
      <dsp:txXfrm>
        <a:off x="5973910" y="1173494"/>
        <a:ext cx="1652550" cy="826275"/>
      </dsp:txXfrm>
    </dsp:sp>
    <dsp:sp modelId="{0969E87D-4A1E-4614-A62C-8D69BC05DBCD}">
      <dsp:nvSpPr>
        <dsp:cNvPr id="0" name=""/>
        <dsp:cNvSpPr/>
      </dsp:nvSpPr>
      <dsp:spPr>
        <a:xfrm>
          <a:off x="6973703" y="2346805"/>
          <a:ext cx="1652550" cy="826275"/>
        </a:xfrm>
        <a:prstGeom prst="rect">
          <a:avLst/>
        </a:prstGeom>
        <a:solidFill>
          <a:schemeClr val="bg2">
            <a:lumMod val="60000"/>
            <a:lumOff val="40000"/>
          </a:schemeClr>
        </a:solidFill>
        <a:ln w="12700" cap="flat" cmpd="sng" algn="ctr">
          <a:solidFill>
            <a:schemeClr val="bg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Loading sample</a:t>
          </a:r>
        </a:p>
      </dsp:txBody>
      <dsp:txXfrm>
        <a:off x="6973703" y="2346805"/>
        <a:ext cx="1652550" cy="826275"/>
      </dsp:txXfrm>
    </dsp:sp>
    <dsp:sp modelId="{F86D3EB8-3A1A-4732-88C9-0C7FCA29B9B2}">
      <dsp:nvSpPr>
        <dsp:cNvPr id="0" name=""/>
        <dsp:cNvSpPr/>
      </dsp:nvSpPr>
      <dsp:spPr>
        <a:xfrm>
          <a:off x="6973703" y="3520115"/>
          <a:ext cx="1652550" cy="8262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973703" y="3520115"/>
        <a:ext cx="1652550" cy="826275"/>
      </dsp:txXfrm>
    </dsp:sp>
    <dsp:sp modelId="{7175D234-F371-4F75-9E7C-224C99CC4BE9}">
      <dsp:nvSpPr>
        <dsp:cNvPr id="0" name=""/>
        <dsp:cNvSpPr/>
      </dsp:nvSpPr>
      <dsp:spPr>
        <a:xfrm>
          <a:off x="4974117" y="2346805"/>
          <a:ext cx="1652550" cy="826275"/>
        </a:xfrm>
        <a:prstGeom prst="rect">
          <a:avLst/>
        </a:prstGeom>
        <a:solidFill>
          <a:schemeClr val="bg2">
            <a:lumMod val="60000"/>
            <a:lumOff val="40000"/>
          </a:schemeClr>
        </a:solidFill>
        <a:ln w="12700" cap="flat" cmpd="sng" algn="ctr">
          <a:solidFill>
            <a:schemeClr val="bg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Unloading sample</a:t>
          </a:r>
        </a:p>
      </dsp:txBody>
      <dsp:txXfrm>
        <a:off x="4974117" y="2346805"/>
        <a:ext cx="1652550" cy="826275"/>
      </dsp:txXfrm>
    </dsp:sp>
    <dsp:sp modelId="{B5C53638-88EB-474C-9C95-4BD6D41866C6}">
      <dsp:nvSpPr>
        <dsp:cNvPr id="0" name=""/>
        <dsp:cNvSpPr/>
      </dsp:nvSpPr>
      <dsp:spPr>
        <a:xfrm>
          <a:off x="1974738" y="1173494"/>
          <a:ext cx="1652550" cy="826275"/>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Parameters</a:t>
          </a:r>
        </a:p>
      </dsp:txBody>
      <dsp:txXfrm>
        <a:off x="1974738" y="1173494"/>
        <a:ext cx="1652550" cy="826275"/>
      </dsp:txXfrm>
    </dsp:sp>
    <dsp:sp modelId="{94E702D3-77A1-4C0E-922D-172F8C5BC708}">
      <dsp:nvSpPr>
        <dsp:cNvPr id="0" name=""/>
        <dsp:cNvSpPr/>
      </dsp:nvSpPr>
      <dsp:spPr>
        <a:xfrm>
          <a:off x="2974531" y="2346805"/>
          <a:ext cx="1652550" cy="826275"/>
        </a:xfrm>
        <a:prstGeom prst="rect">
          <a:avLst/>
        </a:prstGeom>
        <a:solidFill>
          <a:schemeClr val="bg2">
            <a:lumMod val="60000"/>
            <a:lumOff val="40000"/>
          </a:schemeClr>
        </a:solidFill>
        <a:ln w="12700" cap="flat" cmpd="sng" algn="ctr">
          <a:solidFill>
            <a:schemeClr val="bg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Activating electronic systems</a:t>
          </a:r>
        </a:p>
      </dsp:txBody>
      <dsp:txXfrm>
        <a:off x="2974531" y="2346805"/>
        <a:ext cx="1652550" cy="826275"/>
      </dsp:txXfrm>
    </dsp:sp>
    <dsp:sp modelId="{A2ADA700-075B-4A6D-9CDA-D5C7D56778F7}">
      <dsp:nvSpPr>
        <dsp:cNvPr id="0" name=""/>
        <dsp:cNvSpPr/>
      </dsp:nvSpPr>
      <dsp:spPr>
        <a:xfrm>
          <a:off x="3387669" y="3520115"/>
          <a:ext cx="1652550" cy="8262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a:ln>
              <a:noFill/>
            </a:ln>
            <a:noFill/>
          </a:endParaRPr>
        </a:p>
      </dsp:txBody>
      <dsp:txXfrm>
        <a:off x="3387669" y="3520115"/>
        <a:ext cx="1652550" cy="826275"/>
      </dsp:txXfrm>
    </dsp:sp>
    <dsp:sp modelId="{DA404972-1722-4555-B404-3B56CE75CF1C}">
      <dsp:nvSpPr>
        <dsp:cNvPr id="0" name=""/>
        <dsp:cNvSpPr/>
      </dsp:nvSpPr>
      <dsp:spPr>
        <a:xfrm>
          <a:off x="974946" y="2346805"/>
          <a:ext cx="1652550" cy="826275"/>
        </a:xfrm>
        <a:prstGeom prst="rect">
          <a:avLst/>
        </a:prstGeom>
        <a:solidFill>
          <a:schemeClr val="bg2">
            <a:lumMod val="60000"/>
            <a:lumOff val="40000"/>
          </a:schemeClr>
        </a:solidFill>
        <a:ln w="12700" cap="flat" cmpd="sng" algn="ctr">
          <a:solidFill>
            <a:schemeClr val="bg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Setting initial conditions</a:t>
          </a:r>
        </a:p>
      </dsp:txBody>
      <dsp:txXfrm>
        <a:off x="974946" y="2346805"/>
        <a:ext cx="1652550" cy="82627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44996-3BDA-439E-AC6E-BAE250D7D51A}">
      <dsp:nvSpPr>
        <dsp:cNvPr id="0" name=""/>
        <dsp:cNvSpPr/>
      </dsp:nvSpPr>
      <dsp:spPr>
        <a:xfrm>
          <a:off x="4800600" y="1878553"/>
          <a:ext cx="3397104" cy="646590"/>
        </a:xfrm>
        <a:custGeom>
          <a:avLst/>
          <a:gdLst/>
          <a:ahLst/>
          <a:cxnLst/>
          <a:rect l="0" t="0" r="0" b="0"/>
          <a:pathLst>
            <a:path>
              <a:moveTo>
                <a:pt x="0" y="0"/>
              </a:moveTo>
              <a:lnTo>
                <a:pt x="0" y="351856"/>
              </a:lnTo>
              <a:lnTo>
                <a:pt x="3397104" y="351856"/>
              </a:lnTo>
              <a:lnTo>
                <a:pt x="3397104" y="64659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29C0C0B-328E-4F11-99C7-43D989A4C823}">
      <dsp:nvSpPr>
        <dsp:cNvPr id="0" name=""/>
        <dsp:cNvSpPr/>
      </dsp:nvSpPr>
      <dsp:spPr>
        <a:xfrm>
          <a:off x="4754879" y="1878553"/>
          <a:ext cx="91440" cy="627573"/>
        </a:xfrm>
        <a:custGeom>
          <a:avLst/>
          <a:gdLst/>
          <a:ahLst/>
          <a:cxnLst/>
          <a:rect l="0" t="0" r="0" b="0"/>
          <a:pathLst>
            <a:path>
              <a:moveTo>
                <a:pt x="45720" y="0"/>
              </a:moveTo>
              <a:lnTo>
                <a:pt x="45720" y="332839"/>
              </a:lnTo>
              <a:lnTo>
                <a:pt x="46365" y="332839"/>
              </a:lnTo>
              <a:lnTo>
                <a:pt x="46365" y="62757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9110703-4CF1-4653-BDDC-68AD94F86A74}">
      <dsp:nvSpPr>
        <dsp:cNvPr id="0" name=""/>
        <dsp:cNvSpPr/>
      </dsp:nvSpPr>
      <dsp:spPr>
        <a:xfrm>
          <a:off x="1404140" y="1878553"/>
          <a:ext cx="3396459" cy="646478"/>
        </a:xfrm>
        <a:custGeom>
          <a:avLst/>
          <a:gdLst/>
          <a:ahLst/>
          <a:cxnLst/>
          <a:rect l="0" t="0" r="0" b="0"/>
          <a:pathLst>
            <a:path>
              <a:moveTo>
                <a:pt x="3396459" y="0"/>
              </a:moveTo>
              <a:lnTo>
                <a:pt x="3396459" y="351744"/>
              </a:lnTo>
              <a:lnTo>
                <a:pt x="0" y="351744"/>
              </a:lnTo>
              <a:lnTo>
                <a:pt x="0" y="64647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B004490-2F89-45F4-A333-8EF6F43B883F}">
      <dsp:nvSpPr>
        <dsp:cNvPr id="0" name=""/>
        <dsp:cNvSpPr/>
      </dsp:nvSpPr>
      <dsp:spPr>
        <a:xfrm>
          <a:off x="3397104" y="475057"/>
          <a:ext cx="2806991" cy="1403495"/>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AFM</a:t>
          </a:r>
        </a:p>
      </dsp:txBody>
      <dsp:txXfrm>
        <a:off x="3397104" y="475057"/>
        <a:ext cx="2806991" cy="1403495"/>
      </dsp:txXfrm>
    </dsp:sp>
    <dsp:sp modelId="{0B16C43C-10F9-44F2-ABA3-CA4EE684E3C3}">
      <dsp:nvSpPr>
        <dsp:cNvPr id="0" name=""/>
        <dsp:cNvSpPr/>
      </dsp:nvSpPr>
      <dsp:spPr>
        <a:xfrm>
          <a:off x="644" y="2525031"/>
          <a:ext cx="2806991" cy="1403495"/>
        </a:xfrm>
        <a:prstGeom prst="rect">
          <a:avLst/>
        </a:prstGeom>
        <a:solidFill>
          <a:schemeClr val="bg2">
            <a:lumMod val="75000"/>
          </a:schemeClr>
        </a:solid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Human Interaction</a:t>
          </a:r>
        </a:p>
      </dsp:txBody>
      <dsp:txXfrm>
        <a:off x="644" y="2525031"/>
        <a:ext cx="2806991" cy="1403495"/>
      </dsp:txXfrm>
    </dsp:sp>
    <dsp:sp modelId="{53897B4D-22DA-4E7E-8D5A-3372A61BDA5A}">
      <dsp:nvSpPr>
        <dsp:cNvPr id="0" name=""/>
        <dsp:cNvSpPr/>
      </dsp:nvSpPr>
      <dsp:spPr>
        <a:xfrm>
          <a:off x="3397749" y="2506126"/>
          <a:ext cx="2806991" cy="1403495"/>
        </a:xfrm>
        <a:prstGeom prst="rect">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System</a:t>
          </a:r>
        </a:p>
      </dsp:txBody>
      <dsp:txXfrm>
        <a:off x="3397749" y="2506126"/>
        <a:ext cx="2806991" cy="1403495"/>
      </dsp:txXfrm>
    </dsp:sp>
    <dsp:sp modelId="{3D6F98DE-7A71-4E35-AEDE-C009D80BA642}">
      <dsp:nvSpPr>
        <dsp:cNvPr id="0" name=""/>
        <dsp:cNvSpPr/>
      </dsp:nvSpPr>
      <dsp:spPr>
        <a:xfrm>
          <a:off x="6794208" y="2525143"/>
          <a:ext cx="2806991" cy="1403495"/>
        </a:xfrm>
        <a:prstGeom prst="rect">
          <a:avLst/>
        </a:prstGeom>
        <a:solidFill>
          <a:srgbClr val="003B6F"/>
        </a:solidFill>
        <a:ln w="12700" cap="flat" cmpd="sng" algn="ctr">
          <a:solidFill>
            <a:srgbClr val="003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Controls</a:t>
          </a:r>
        </a:p>
      </dsp:txBody>
      <dsp:txXfrm>
        <a:off x="6794208" y="2525143"/>
        <a:ext cx="2806991" cy="140349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EBEFB-59D0-4D28-9730-97050FA0E50B}">
      <dsp:nvSpPr>
        <dsp:cNvPr id="0" name=""/>
        <dsp:cNvSpPr/>
      </dsp:nvSpPr>
      <dsp:spPr>
        <a:xfrm>
          <a:off x="6932389" y="3173080"/>
          <a:ext cx="247882" cy="760173"/>
        </a:xfrm>
        <a:custGeom>
          <a:avLst/>
          <a:gdLst/>
          <a:ahLst/>
          <a:cxnLst/>
          <a:rect l="0" t="0" r="0" b="0"/>
          <a:pathLst>
            <a:path>
              <a:moveTo>
                <a:pt x="0" y="0"/>
              </a:moveTo>
              <a:lnTo>
                <a:pt x="0" y="760173"/>
              </a:lnTo>
              <a:lnTo>
                <a:pt x="247882" y="760173"/>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12F64713-E962-4B22-B3E9-A8DF867B26D4}">
      <dsp:nvSpPr>
        <dsp:cNvPr id="0" name=""/>
        <dsp:cNvSpPr/>
      </dsp:nvSpPr>
      <dsp:spPr>
        <a:xfrm>
          <a:off x="6593617" y="1999769"/>
          <a:ext cx="999792" cy="347035"/>
        </a:xfrm>
        <a:custGeom>
          <a:avLst/>
          <a:gdLst/>
          <a:ahLst/>
          <a:cxnLst/>
          <a:rect l="0" t="0" r="0" b="0"/>
          <a:pathLst>
            <a:path>
              <a:moveTo>
                <a:pt x="0" y="0"/>
              </a:moveTo>
              <a:lnTo>
                <a:pt x="0" y="173517"/>
              </a:lnTo>
              <a:lnTo>
                <a:pt x="999792" y="173517"/>
              </a:lnTo>
              <a:lnTo>
                <a:pt x="999792" y="347035"/>
              </a:lnTo>
            </a:path>
          </a:pathLst>
        </a:custGeom>
        <a:noFill/>
        <a:ln w="12700"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C075C6CD-5699-4CAC-A7F2-C40D386E2581}">
      <dsp:nvSpPr>
        <dsp:cNvPr id="0" name=""/>
        <dsp:cNvSpPr/>
      </dsp:nvSpPr>
      <dsp:spPr>
        <a:xfrm>
          <a:off x="5593824" y="1999769"/>
          <a:ext cx="999792" cy="347035"/>
        </a:xfrm>
        <a:custGeom>
          <a:avLst/>
          <a:gdLst/>
          <a:ahLst/>
          <a:cxnLst/>
          <a:rect l="0" t="0" r="0" b="0"/>
          <a:pathLst>
            <a:path>
              <a:moveTo>
                <a:pt x="999792" y="0"/>
              </a:moveTo>
              <a:lnTo>
                <a:pt x="999792" y="173517"/>
              </a:lnTo>
              <a:lnTo>
                <a:pt x="0" y="173517"/>
              </a:lnTo>
              <a:lnTo>
                <a:pt x="0" y="347035"/>
              </a:lnTo>
            </a:path>
          </a:pathLst>
        </a:custGeom>
        <a:noFill/>
        <a:ln w="12700"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C7B8DBA5-556F-4309-A606-8BF0A150141D}">
      <dsp:nvSpPr>
        <dsp:cNvPr id="0" name=""/>
        <dsp:cNvSpPr/>
      </dsp:nvSpPr>
      <dsp:spPr>
        <a:xfrm>
          <a:off x="4594031" y="826459"/>
          <a:ext cx="1999585" cy="347035"/>
        </a:xfrm>
        <a:custGeom>
          <a:avLst/>
          <a:gdLst/>
          <a:ahLst/>
          <a:cxnLst/>
          <a:rect l="0" t="0" r="0" b="0"/>
          <a:pathLst>
            <a:path>
              <a:moveTo>
                <a:pt x="0" y="0"/>
              </a:moveTo>
              <a:lnTo>
                <a:pt x="0" y="173517"/>
              </a:lnTo>
              <a:lnTo>
                <a:pt x="1999585" y="173517"/>
              </a:lnTo>
              <a:lnTo>
                <a:pt x="1999585" y="347035"/>
              </a:lnTo>
            </a:path>
          </a:pathLst>
        </a:custGeom>
        <a:noFill/>
        <a:ln w="12700"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C79A4463-DDBB-4FCE-9A16-C18BD40C39C3}">
      <dsp:nvSpPr>
        <dsp:cNvPr id="0" name=""/>
        <dsp:cNvSpPr/>
      </dsp:nvSpPr>
      <dsp:spPr>
        <a:xfrm>
          <a:off x="2933218" y="3173080"/>
          <a:ext cx="247882" cy="760173"/>
        </a:xfrm>
        <a:custGeom>
          <a:avLst/>
          <a:gdLst/>
          <a:ahLst/>
          <a:cxnLst/>
          <a:rect l="0" t="0" r="0" b="0"/>
          <a:pathLst>
            <a:path>
              <a:moveTo>
                <a:pt x="0" y="0"/>
              </a:moveTo>
              <a:lnTo>
                <a:pt x="0" y="760173"/>
              </a:lnTo>
              <a:lnTo>
                <a:pt x="247882" y="760173"/>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1222722E-299D-4460-BF1D-798C56AFB2AB}">
      <dsp:nvSpPr>
        <dsp:cNvPr id="0" name=""/>
        <dsp:cNvSpPr/>
      </dsp:nvSpPr>
      <dsp:spPr>
        <a:xfrm>
          <a:off x="2594445" y="1999769"/>
          <a:ext cx="999792" cy="347035"/>
        </a:xfrm>
        <a:custGeom>
          <a:avLst/>
          <a:gdLst/>
          <a:ahLst/>
          <a:cxnLst/>
          <a:rect l="0" t="0" r="0" b="0"/>
          <a:pathLst>
            <a:path>
              <a:moveTo>
                <a:pt x="0" y="0"/>
              </a:moveTo>
              <a:lnTo>
                <a:pt x="0" y="173517"/>
              </a:lnTo>
              <a:lnTo>
                <a:pt x="999792" y="173517"/>
              </a:lnTo>
              <a:lnTo>
                <a:pt x="999792" y="347035"/>
              </a:lnTo>
            </a:path>
          </a:pathLst>
        </a:custGeom>
        <a:noFill/>
        <a:ln w="12700"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382BF77A-71DA-4EF2-9284-F3875EEBF3DE}">
      <dsp:nvSpPr>
        <dsp:cNvPr id="0" name=""/>
        <dsp:cNvSpPr/>
      </dsp:nvSpPr>
      <dsp:spPr>
        <a:xfrm>
          <a:off x="1594652" y="1999769"/>
          <a:ext cx="999792" cy="347035"/>
        </a:xfrm>
        <a:custGeom>
          <a:avLst/>
          <a:gdLst/>
          <a:ahLst/>
          <a:cxnLst/>
          <a:rect l="0" t="0" r="0" b="0"/>
          <a:pathLst>
            <a:path>
              <a:moveTo>
                <a:pt x="999792" y="0"/>
              </a:moveTo>
              <a:lnTo>
                <a:pt x="999792" y="173517"/>
              </a:lnTo>
              <a:lnTo>
                <a:pt x="0" y="173517"/>
              </a:lnTo>
              <a:lnTo>
                <a:pt x="0" y="347035"/>
              </a:lnTo>
            </a:path>
          </a:pathLst>
        </a:custGeom>
        <a:noFill/>
        <a:ln w="12700"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C89B640E-7726-4DEC-8851-22F9A49CF7A6}">
      <dsp:nvSpPr>
        <dsp:cNvPr id="0" name=""/>
        <dsp:cNvSpPr/>
      </dsp:nvSpPr>
      <dsp:spPr>
        <a:xfrm>
          <a:off x="2594445" y="826459"/>
          <a:ext cx="1999585" cy="347035"/>
        </a:xfrm>
        <a:custGeom>
          <a:avLst/>
          <a:gdLst/>
          <a:ahLst/>
          <a:cxnLst/>
          <a:rect l="0" t="0" r="0" b="0"/>
          <a:pathLst>
            <a:path>
              <a:moveTo>
                <a:pt x="1999585" y="0"/>
              </a:moveTo>
              <a:lnTo>
                <a:pt x="1999585" y="173517"/>
              </a:lnTo>
              <a:lnTo>
                <a:pt x="0" y="173517"/>
              </a:lnTo>
              <a:lnTo>
                <a:pt x="0" y="347035"/>
              </a:lnTo>
            </a:path>
          </a:pathLst>
        </a:custGeom>
        <a:noFill/>
        <a:ln w="12700" cap="flat" cmpd="sng" algn="ctr">
          <a:solidFill>
            <a:schemeClr val="accent2">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6B76D53F-AC22-47A1-820A-9AB359097C8C}">
      <dsp:nvSpPr>
        <dsp:cNvPr id="0" name=""/>
        <dsp:cNvSpPr/>
      </dsp:nvSpPr>
      <dsp:spPr>
        <a:xfrm>
          <a:off x="3767756" y="183"/>
          <a:ext cx="1652550" cy="826275"/>
        </a:xfrm>
        <a:prstGeom prst="rect">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System</a:t>
          </a:r>
        </a:p>
      </dsp:txBody>
      <dsp:txXfrm>
        <a:off x="3767756" y="183"/>
        <a:ext cx="1652550" cy="826275"/>
      </dsp:txXfrm>
    </dsp:sp>
    <dsp:sp modelId="{EBCE5506-A552-45F0-B6A6-2373BD150812}">
      <dsp:nvSpPr>
        <dsp:cNvPr id="0" name=""/>
        <dsp:cNvSpPr/>
      </dsp:nvSpPr>
      <dsp:spPr>
        <a:xfrm>
          <a:off x="1768170" y="1173494"/>
          <a:ext cx="1652550" cy="826275"/>
        </a:xfrm>
        <a:prstGeom prst="rect">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Frame</a:t>
          </a:r>
        </a:p>
      </dsp:txBody>
      <dsp:txXfrm>
        <a:off x="1768170" y="1173494"/>
        <a:ext cx="1652550" cy="826275"/>
      </dsp:txXfrm>
    </dsp:sp>
    <dsp:sp modelId="{46CA1D9D-F2B1-4BA3-AC0F-B876FFBCB926}">
      <dsp:nvSpPr>
        <dsp:cNvPr id="0" name=""/>
        <dsp:cNvSpPr/>
      </dsp:nvSpPr>
      <dsp:spPr>
        <a:xfrm>
          <a:off x="768377" y="2346805"/>
          <a:ext cx="1652550" cy="826275"/>
        </a:xfrm>
        <a:prstGeom prst="rect">
          <a:avLst/>
        </a:prstGeom>
        <a:solidFill>
          <a:schemeClr val="accent2">
            <a:lumMod val="40000"/>
            <a:lumOff val="6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Secures sample</a:t>
          </a:r>
        </a:p>
      </dsp:txBody>
      <dsp:txXfrm>
        <a:off x="768377" y="2346805"/>
        <a:ext cx="1652550" cy="826275"/>
      </dsp:txXfrm>
    </dsp:sp>
    <dsp:sp modelId="{AA8CCADD-DBC9-460E-9BA9-8F745C44BD02}">
      <dsp:nvSpPr>
        <dsp:cNvPr id="0" name=""/>
        <dsp:cNvSpPr/>
      </dsp:nvSpPr>
      <dsp:spPr>
        <a:xfrm>
          <a:off x="2767963" y="2346805"/>
          <a:ext cx="1652550" cy="826275"/>
        </a:xfrm>
        <a:prstGeom prst="rect">
          <a:avLst/>
        </a:prstGeom>
        <a:solidFill>
          <a:schemeClr val="accent2">
            <a:lumMod val="40000"/>
            <a:lumOff val="6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Levels sample</a:t>
          </a:r>
        </a:p>
      </dsp:txBody>
      <dsp:txXfrm>
        <a:off x="2767963" y="2346805"/>
        <a:ext cx="1652550" cy="826275"/>
      </dsp:txXfrm>
    </dsp:sp>
    <dsp:sp modelId="{6D0BA03B-2AD3-4D3E-B600-98364EAFAE4B}">
      <dsp:nvSpPr>
        <dsp:cNvPr id="0" name=""/>
        <dsp:cNvSpPr/>
      </dsp:nvSpPr>
      <dsp:spPr>
        <a:xfrm>
          <a:off x="3181100" y="3520115"/>
          <a:ext cx="1652550" cy="8262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181100" y="3520115"/>
        <a:ext cx="1652550" cy="826275"/>
      </dsp:txXfrm>
    </dsp:sp>
    <dsp:sp modelId="{AA369993-A38B-489B-9E7A-78F393B44005}">
      <dsp:nvSpPr>
        <dsp:cNvPr id="0" name=""/>
        <dsp:cNvSpPr/>
      </dsp:nvSpPr>
      <dsp:spPr>
        <a:xfrm>
          <a:off x="5767341" y="1173494"/>
          <a:ext cx="1652550" cy="826275"/>
        </a:xfrm>
        <a:prstGeom prst="rect">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Movement</a:t>
          </a:r>
        </a:p>
      </dsp:txBody>
      <dsp:txXfrm>
        <a:off x="5767341" y="1173494"/>
        <a:ext cx="1652550" cy="826275"/>
      </dsp:txXfrm>
    </dsp:sp>
    <dsp:sp modelId="{EA48CCBD-B579-4888-9EA6-69466B5C9EBF}">
      <dsp:nvSpPr>
        <dsp:cNvPr id="0" name=""/>
        <dsp:cNvSpPr/>
      </dsp:nvSpPr>
      <dsp:spPr>
        <a:xfrm>
          <a:off x="4767548" y="2346805"/>
          <a:ext cx="1652550" cy="826275"/>
        </a:xfrm>
        <a:prstGeom prst="rect">
          <a:avLst/>
        </a:prstGeom>
        <a:solidFill>
          <a:schemeClr val="accent2">
            <a:lumMod val="40000"/>
            <a:lumOff val="6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Moves at consistent intervals</a:t>
          </a:r>
        </a:p>
      </dsp:txBody>
      <dsp:txXfrm>
        <a:off x="4767548" y="2346805"/>
        <a:ext cx="1652550" cy="826275"/>
      </dsp:txXfrm>
    </dsp:sp>
    <dsp:sp modelId="{84542DDA-6CA4-4BFB-A1F3-1B80B57A55BD}">
      <dsp:nvSpPr>
        <dsp:cNvPr id="0" name=""/>
        <dsp:cNvSpPr/>
      </dsp:nvSpPr>
      <dsp:spPr>
        <a:xfrm>
          <a:off x="6767134" y="2346805"/>
          <a:ext cx="1652550" cy="826275"/>
        </a:xfrm>
        <a:prstGeom prst="rect">
          <a:avLst/>
        </a:prstGeom>
        <a:solidFill>
          <a:schemeClr val="accent2">
            <a:lumMod val="40000"/>
            <a:lumOff val="60000"/>
          </a:schemeClr>
        </a:solidFill>
        <a:ln w="1270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Moves at a controlled speed</a:t>
          </a:r>
        </a:p>
      </dsp:txBody>
      <dsp:txXfrm>
        <a:off x="6767134" y="2346805"/>
        <a:ext cx="1652550" cy="826275"/>
      </dsp:txXfrm>
    </dsp:sp>
    <dsp:sp modelId="{E310B944-3D90-4820-8764-E5364DFB3077}">
      <dsp:nvSpPr>
        <dsp:cNvPr id="0" name=""/>
        <dsp:cNvSpPr/>
      </dsp:nvSpPr>
      <dsp:spPr>
        <a:xfrm>
          <a:off x="7180272" y="3520115"/>
          <a:ext cx="1652550" cy="82627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180272" y="3520115"/>
        <a:ext cx="1652550" cy="82627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44996-3BDA-439E-AC6E-BAE250D7D51A}">
      <dsp:nvSpPr>
        <dsp:cNvPr id="0" name=""/>
        <dsp:cNvSpPr/>
      </dsp:nvSpPr>
      <dsp:spPr>
        <a:xfrm>
          <a:off x="4800600" y="1878553"/>
          <a:ext cx="3397104" cy="646590"/>
        </a:xfrm>
        <a:custGeom>
          <a:avLst/>
          <a:gdLst/>
          <a:ahLst/>
          <a:cxnLst/>
          <a:rect l="0" t="0" r="0" b="0"/>
          <a:pathLst>
            <a:path>
              <a:moveTo>
                <a:pt x="0" y="0"/>
              </a:moveTo>
              <a:lnTo>
                <a:pt x="0" y="351856"/>
              </a:lnTo>
              <a:lnTo>
                <a:pt x="3397104" y="351856"/>
              </a:lnTo>
              <a:lnTo>
                <a:pt x="3397104" y="64659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29C0C0B-328E-4F11-99C7-43D989A4C823}">
      <dsp:nvSpPr>
        <dsp:cNvPr id="0" name=""/>
        <dsp:cNvSpPr/>
      </dsp:nvSpPr>
      <dsp:spPr>
        <a:xfrm>
          <a:off x="4754879" y="1878553"/>
          <a:ext cx="91440" cy="627573"/>
        </a:xfrm>
        <a:custGeom>
          <a:avLst/>
          <a:gdLst/>
          <a:ahLst/>
          <a:cxnLst/>
          <a:rect l="0" t="0" r="0" b="0"/>
          <a:pathLst>
            <a:path>
              <a:moveTo>
                <a:pt x="45720" y="0"/>
              </a:moveTo>
              <a:lnTo>
                <a:pt x="45720" y="332839"/>
              </a:lnTo>
              <a:lnTo>
                <a:pt x="46365" y="332839"/>
              </a:lnTo>
              <a:lnTo>
                <a:pt x="46365" y="62757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9110703-4CF1-4653-BDDC-68AD94F86A74}">
      <dsp:nvSpPr>
        <dsp:cNvPr id="0" name=""/>
        <dsp:cNvSpPr/>
      </dsp:nvSpPr>
      <dsp:spPr>
        <a:xfrm>
          <a:off x="1404140" y="1878553"/>
          <a:ext cx="3396459" cy="646478"/>
        </a:xfrm>
        <a:custGeom>
          <a:avLst/>
          <a:gdLst/>
          <a:ahLst/>
          <a:cxnLst/>
          <a:rect l="0" t="0" r="0" b="0"/>
          <a:pathLst>
            <a:path>
              <a:moveTo>
                <a:pt x="3396459" y="0"/>
              </a:moveTo>
              <a:lnTo>
                <a:pt x="3396459" y="351744"/>
              </a:lnTo>
              <a:lnTo>
                <a:pt x="0" y="351744"/>
              </a:lnTo>
              <a:lnTo>
                <a:pt x="0" y="64647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B004490-2F89-45F4-A333-8EF6F43B883F}">
      <dsp:nvSpPr>
        <dsp:cNvPr id="0" name=""/>
        <dsp:cNvSpPr/>
      </dsp:nvSpPr>
      <dsp:spPr>
        <a:xfrm>
          <a:off x="3397104" y="475057"/>
          <a:ext cx="2806991" cy="1403495"/>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AFM</a:t>
          </a:r>
        </a:p>
      </dsp:txBody>
      <dsp:txXfrm>
        <a:off x="3397104" y="475057"/>
        <a:ext cx="2806991" cy="1403495"/>
      </dsp:txXfrm>
    </dsp:sp>
    <dsp:sp modelId="{0B16C43C-10F9-44F2-ABA3-CA4EE684E3C3}">
      <dsp:nvSpPr>
        <dsp:cNvPr id="0" name=""/>
        <dsp:cNvSpPr/>
      </dsp:nvSpPr>
      <dsp:spPr>
        <a:xfrm>
          <a:off x="644" y="2525031"/>
          <a:ext cx="2806991" cy="1403495"/>
        </a:xfrm>
        <a:prstGeom prst="rect">
          <a:avLst/>
        </a:prstGeom>
        <a:solidFill>
          <a:schemeClr val="bg2">
            <a:lumMod val="75000"/>
          </a:schemeClr>
        </a:solid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Human Interaction</a:t>
          </a:r>
        </a:p>
      </dsp:txBody>
      <dsp:txXfrm>
        <a:off x="644" y="2525031"/>
        <a:ext cx="2806991" cy="1403495"/>
      </dsp:txXfrm>
    </dsp:sp>
    <dsp:sp modelId="{53897B4D-22DA-4E7E-8D5A-3372A61BDA5A}">
      <dsp:nvSpPr>
        <dsp:cNvPr id="0" name=""/>
        <dsp:cNvSpPr/>
      </dsp:nvSpPr>
      <dsp:spPr>
        <a:xfrm>
          <a:off x="3397749" y="2506126"/>
          <a:ext cx="2806991" cy="1403495"/>
        </a:xfrm>
        <a:prstGeom prst="rect">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System</a:t>
          </a:r>
        </a:p>
      </dsp:txBody>
      <dsp:txXfrm>
        <a:off x="3397749" y="2506126"/>
        <a:ext cx="2806991" cy="1403495"/>
      </dsp:txXfrm>
    </dsp:sp>
    <dsp:sp modelId="{3D6F98DE-7A71-4E35-AEDE-C009D80BA642}">
      <dsp:nvSpPr>
        <dsp:cNvPr id="0" name=""/>
        <dsp:cNvSpPr/>
      </dsp:nvSpPr>
      <dsp:spPr>
        <a:xfrm>
          <a:off x="6794208" y="2525143"/>
          <a:ext cx="2806991" cy="1403495"/>
        </a:xfrm>
        <a:prstGeom prst="rect">
          <a:avLst/>
        </a:prstGeom>
        <a:solidFill>
          <a:srgbClr val="003B6F"/>
        </a:solidFill>
        <a:ln w="12700" cap="flat" cmpd="sng" algn="ctr">
          <a:solidFill>
            <a:srgbClr val="003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n-US" sz="4800" kern="1200"/>
            <a:t>Controls</a:t>
          </a:r>
        </a:p>
      </dsp:txBody>
      <dsp:txXfrm>
        <a:off x="6794208" y="2525143"/>
        <a:ext cx="2806991" cy="140349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3DEBC-3C8B-4705-BC57-D95D7715B6AD}">
      <dsp:nvSpPr>
        <dsp:cNvPr id="0" name=""/>
        <dsp:cNvSpPr/>
      </dsp:nvSpPr>
      <dsp:spPr>
        <a:xfrm>
          <a:off x="5131158" y="3171898"/>
          <a:ext cx="247589" cy="759274"/>
        </a:xfrm>
        <a:custGeom>
          <a:avLst/>
          <a:gdLst/>
          <a:ahLst/>
          <a:cxnLst/>
          <a:rect l="0" t="0" r="0" b="0"/>
          <a:pathLst>
            <a:path>
              <a:moveTo>
                <a:pt x="0" y="0"/>
              </a:moveTo>
              <a:lnTo>
                <a:pt x="0" y="759274"/>
              </a:lnTo>
              <a:lnTo>
                <a:pt x="247589" y="75927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E8682831-2EEC-4096-A459-9150B7B60C6B}">
      <dsp:nvSpPr>
        <dsp:cNvPr id="0" name=""/>
        <dsp:cNvSpPr/>
      </dsp:nvSpPr>
      <dsp:spPr>
        <a:xfrm>
          <a:off x="4792786" y="1999974"/>
          <a:ext cx="998611" cy="346625"/>
        </a:xfrm>
        <a:custGeom>
          <a:avLst/>
          <a:gdLst/>
          <a:ahLst/>
          <a:cxnLst/>
          <a:rect l="0" t="0" r="0" b="0"/>
          <a:pathLst>
            <a:path>
              <a:moveTo>
                <a:pt x="0" y="0"/>
              </a:moveTo>
              <a:lnTo>
                <a:pt x="0" y="173312"/>
              </a:lnTo>
              <a:lnTo>
                <a:pt x="998611" y="173312"/>
              </a:lnTo>
              <a:lnTo>
                <a:pt x="998611" y="34662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5B5008-4F68-4D78-A1D9-4EBB4FA60B4B}">
      <dsp:nvSpPr>
        <dsp:cNvPr id="0" name=""/>
        <dsp:cNvSpPr/>
      </dsp:nvSpPr>
      <dsp:spPr>
        <a:xfrm>
          <a:off x="3794175" y="1999974"/>
          <a:ext cx="998611" cy="346625"/>
        </a:xfrm>
        <a:custGeom>
          <a:avLst/>
          <a:gdLst/>
          <a:ahLst/>
          <a:cxnLst/>
          <a:rect l="0" t="0" r="0" b="0"/>
          <a:pathLst>
            <a:path>
              <a:moveTo>
                <a:pt x="998611" y="0"/>
              </a:moveTo>
              <a:lnTo>
                <a:pt x="998611" y="173312"/>
              </a:lnTo>
              <a:lnTo>
                <a:pt x="0" y="173312"/>
              </a:lnTo>
              <a:lnTo>
                <a:pt x="0" y="34662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8B93F9-7B8D-430A-9FDC-5B595CC896E5}">
      <dsp:nvSpPr>
        <dsp:cNvPr id="0" name=""/>
        <dsp:cNvSpPr/>
      </dsp:nvSpPr>
      <dsp:spPr>
        <a:xfrm>
          <a:off x="3294869" y="828051"/>
          <a:ext cx="1497916" cy="346625"/>
        </a:xfrm>
        <a:custGeom>
          <a:avLst/>
          <a:gdLst/>
          <a:ahLst/>
          <a:cxnLst/>
          <a:rect l="0" t="0" r="0" b="0"/>
          <a:pathLst>
            <a:path>
              <a:moveTo>
                <a:pt x="0" y="0"/>
              </a:moveTo>
              <a:lnTo>
                <a:pt x="0" y="173312"/>
              </a:lnTo>
              <a:lnTo>
                <a:pt x="1497916" y="173312"/>
              </a:lnTo>
              <a:lnTo>
                <a:pt x="1497916" y="3466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16406F-E175-46F8-80A4-08D253313B93}">
      <dsp:nvSpPr>
        <dsp:cNvPr id="0" name=""/>
        <dsp:cNvSpPr/>
      </dsp:nvSpPr>
      <dsp:spPr>
        <a:xfrm>
          <a:off x="1136714" y="3171898"/>
          <a:ext cx="247589" cy="759274"/>
        </a:xfrm>
        <a:custGeom>
          <a:avLst/>
          <a:gdLst/>
          <a:ahLst/>
          <a:cxnLst/>
          <a:rect l="0" t="0" r="0" b="0"/>
          <a:pathLst>
            <a:path>
              <a:moveTo>
                <a:pt x="0" y="0"/>
              </a:moveTo>
              <a:lnTo>
                <a:pt x="0" y="759274"/>
              </a:lnTo>
              <a:lnTo>
                <a:pt x="247589" y="75927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1D2BC402-1C06-4E2E-AA36-0C2177D12E5F}">
      <dsp:nvSpPr>
        <dsp:cNvPr id="0" name=""/>
        <dsp:cNvSpPr/>
      </dsp:nvSpPr>
      <dsp:spPr>
        <a:xfrm>
          <a:off x="1751233" y="1999974"/>
          <a:ext cx="91440" cy="346625"/>
        </a:xfrm>
        <a:custGeom>
          <a:avLst/>
          <a:gdLst/>
          <a:ahLst/>
          <a:cxnLst/>
          <a:rect l="0" t="0" r="0" b="0"/>
          <a:pathLst>
            <a:path>
              <a:moveTo>
                <a:pt x="45720" y="0"/>
              </a:moveTo>
              <a:lnTo>
                <a:pt x="45720" y="34662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0543CA-A6CC-4C46-BE79-0FEC9055223C}">
      <dsp:nvSpPr>
        <dsp:cNvPr id="0" name=""/>
        <dsp:cNvSpPr/>
      </dsp:nvSpPr>
      <dsp:spPr>
        <a:xfrm>
          <a:off x="1796953" y="828051"/>
          <a:ext cx="1497916" cy="346625"/>
        </a:xfrm>
        <a:custGeom>
          <a:avLst/>
          <a:gdLst/>
          <a:ahLst/>
          <a:cxnLst/>
          <a:rect l="0" t="0" r="0" b="0"/>
          <a:pathLst>
            <a:path>
              <a:moveTo>
                <a:pt x="1497916" y="0"/>
              </a:moveTo>
              <a:lnTo>
                <a:pt x="1497916" y="173312"/>
              </a:lnTo>
              <a:lnTo>
                <a:pt x="0" y="173312"/>
              </a:lnTo>
              <a:lnTo>
                <a:pt x="0" y="3466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CDF907-23E5-4467-9FA0-F3F2A1F89E19}">
      <dsp:nvSpPr>
        <dsp:cNvPr id="0" name=""/>
        <dsp:cNvSpPr/>
      </dsp:nvSpPr>
      <dsp:spPr>
        <a:xfrm>
          <a:off x="2469571" y="2752"/>
          <a:ext cx="1650596" cy="825298"/>
        </a:xfrm>
        <a:prstGeom prst="rect">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Controls</a:t>
          </a:r>
        </a:p>
      </dsp:txBody>
      <dsp:txXfrm>
        <a:off x="2469571" y="2752"/>
        <a:ext cx="1650596" cy="825298"/>
      </dsp:txXfrm>
    </dsp:sp>
    <dsp:sp modelId="{10C33236-6219-4081-AF91-68808439C0E1}">
      <dsp:nvSpPr>
        <dsp:cNvPr id="0" name=""/>
        <dsp:cNvSpPr/>
      </dsp:nvSpPr>
      <dsp:spPr>
        <a:xfrm>
          <a:off x="971654" y="1174676"/>
          <a:ext cx="1650596" cy="825298"/>
        </a:xfrm>
        <a:prstGeom prst="rect">
          <a:avLst/>
        </a:prstGeom>
        <a:solidFill>
          <a:schemeClr val="accent1">
            <a:lumMod val="40000"/>
            <a:lumOff val="6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Hardware</a:t>
          </a:r>
        </a:p>
      </dsp:txBody>
      <dsp:txXfrm>
        <a:off x="971654" y="1174676"/>
        <a:ext cx="1650596" cy="825298"/>
      </dsp:txXfrm>
    </dsp:sp>
    <dsp:sp modelId="{B1934D40-A136-4660-A99A-4184DC5B08DA}">
      <dsp:nvSpPr>
        <dsp:cNvPr id="0" name=""/>
        <dsp:cNvSpPr/>
      </dsp:nvSpPr>
      <dsp:spPr>
        <a:xfrm>
          <a:off x="971654" y="2346600"/>
          <a:ext cx="1650596" cy="825298"/>
        </a:xfrm>
        <a:prstGeom prst="rect">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Provides reliable measurement feedback</a:t>
          </a:r>
        </a:p>
      </dsp:txBody>
      <dsp:txXfrm>
        <a:off x="971654" y="2346600"/>
        <a:ext cx="1650596" cy="825298"/>
      </dsp:txXfrm>
    </dsp:sp>
    <dsp:sp modelId="{CD67F7A3-F697-4FF1-9DD7-D7BAA49B938F}">
      <dsp:nvSpPr>
        <dsp:cNvPr id="0" name=""/>
        <dsp:cNvSpPr/>
      </dsp:nvSpPr>
      <dsp:spPr>
        <a:xfrm>
          <a:off x="1384303" y="3518523"/>
          <a:ext cx="1650596" cy="82529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384303" y="3518523"/>
        <a:ext cx="1650596" cy="825298"/>
      </dsp:txXfrm>
    </dsp:sp>
    <dsp:sp modelId="{713B1D3C-91E2-4669-B910-E089CE83AD71}">
      <dsp:nvSpPr>
        <dsp:cNvPr id="0" name=""/>
        <dsp:cNvSpPr/>
      </dsp:nvSpPr>
      <dsp:spPr>
        <a:xfrm>
          <a:off x="3967488" y="1174676"/>
          <a:ext cx="1650596" cy="825298"/>
        </a:xfrm>
        <a:prstGeom prst="rect">
          <a:avLst/>
        </a:prstGeom>
        <a:solidFill>
          <a:schemeClr val="accent1">
            <a:lumMod val="40000"/>
            <a:lumOff val="6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Software</a:t>
          </a:r>
        </a:p>
      </dsp:txBody>
      <dsp:txXfrm>
        <a:off x="3967488" y="1174676"/>
        <a:ext cx="1650596" cy="825298"/>
      </dsp:txXfrm>
    </dsp:sp>
    <dsp:sp modelId="{D6D16384-9AF3-4D7F-86D5-041FB94EAD58}">
      <dsp:nvSpPr>
        <dsp:cNvPr id="0" name=""/>
        <dsp:cNvSpPr/>
      </dsp:nvSpPr>
      <dsp:spPr>
        <a:xfrm>
          <a:off x="2968876" y="2346600"/>
          <a:ext cx="1650596" cy="825298"/>
        </a:xfrm>
        <a:prstGeom prst="rect">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Collects sensor data</a:t>
          </a:r>
        </a:p>
      </dsp:txBody>
      <dsp:txXfrm>
        <a:off x="2968876" y="2346600"/>
        <a:ext cx="1650596" cy="825298"/>
      </dsp:txXfrm>
    </dsp:sp>
    <dsp:sp modelId="{7913428F-3FA6-4D79-AB75-882EA3AD554D}">
      <dsp:nvSpPr>
        <dsp:cNvPr id="0" name=""/>
        <dsp:cNvSpPr/>
      </dsp:nvSpPr>
      <dsp:spPr>
        <a:xfrm>
          <a:off x="4966099" y="2346600"/>
          <a:ext cx="1650596" cy="825298"/>
        </a:xfrm>
        <a:prstGeom prst="rect">
          <a:avLst/>
        </a:prstGeom>
        <a:solidFill>
          <a:schemeClr val="accent1">
            <a:lumMod val="20000"/>
            <a:lumOff val="80000"/>
          </a:schemeClr>
        </a:solidFill>
        <a:ln w="12700" cap="flat" cmpd="sng" algn="ctr">
          <a:solidFill>
            <a:schemeClr val="accent1">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Transfers sensor data</a:t>
          </a:r>
        </a:p>
      </dsp:txBody>
      <dsp:txXfrm>
        <a:off x="4966099" y="2346600"/>
        <a:ext cx="1650596" cy="825298"/>
      </dsp:txXfrm>
    </dsp:sp>
    <dsp:sp modelId="{C844F70E-8447-4505-8E77-42EC6FF57094}">
      <dsp:nvSpPr>
        <dsp:cNvPr id="0" name=""/>
        <dsp:cNvSpPr/>
      </dsp:nvSpPr>
      <dsp:spPr>
        <a:xfrm>
          <a:off x="5378748" y="3518523"/>
          <a:ext cx="1650596" cy="82529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378748" y="3518523"/>
        <a:ext cx="1650596" cy="82529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15F53-9DA8-4B46-85B9-D6003B8E6794}">
      <dsp:nvSpPr>
        <dsp:cNvPr id="0" name=""/>
        <dsp:cNvSpPr/>
      </dsp:nvSpPr>
      <dsp:spPr>
        <a:xfrm>
          <a:off x="365765" y="1691"/>
          <a:ext cx="8869669" cy="982622"/>
        </a:xfrm>
        <a:prstGeom prst="chevron">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40640" rIns="0" bIns="406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tx1">
                  <a:lumMod val="75000"/>
                  <a:lumOff val="25000"/>
                </a:schemeClr>
              </a:solidFill>
            </a:rPr>
            <a:t>Research</a:t>
          </a:r>
        </a:p>
      </dsp:txBody>
      <dsp:txXfrm>
        <a:off x="857076" y="1691"/>
        <a:ext cx="7887047" cy="982622"/>
      </dsp:txXfrm>
    </dsp:sp>
    <dsp:sp modelId="{E9796418-37A9-4272-932C-6A1451B8050F}">
      <dsp:nvSpPr>
        <dsp:cNvPr id="0" name=""/>
        <dsp:cNvSpPr/>
      </dsp:nvSpPr>
      <dsp:spPr>
        <a:xfrm>
          <a:off x="365765" y="1121881"/>
          <a:ext cx="8869669" cy="982622"/>
        </a:xfrm>
        <a:prstGeom prst="chevron">
          <a:avLst/>
        </a:prstGeom>
        <a:solidFill>
          <a:srgbClr val="F4AA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40640" rIns="0" bIns="406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tx1">
                  <a:lumMod val="75000"/>
                  <a:lumOff val="25000"/>
                </a:schemeClr>
              </a:solidFill>
            </a:rPr>
            <a:t>Targets and Metrics</a:t>
          </a:r>
        </a:p>
      </dsp:txBody>
      <dsp:txXfrm>
        <a:off x="857076" y="1121881"/>
        <a:ext cx="7887047" cy="982622"/>
      </dsp:txXfrm>
    </dsp:sp>
    <dsp:sp modelId="{ECCD086A-CDA5-4A8B-A77A-81D03EE68353}">
      <dsp:nvSpPr>
        <dsp:cNvPr id="0" name=""/>
        <dsp:cNvSpPr/>
      </dsp:nvSpPr>
      <dsp:spPr>
        <a:xfrm>
          <a:off x="365765" y="2242071"/>
          <a:ext cx="8869669" cy="982622"/>
        </a:xfrm>
        <a:prstGeom prst="chevron">
          <a:avLst/>
        </a:prstGeom>
        <a:solidFill>
          <a:srgbClr val="FAD5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40640" rIns="0" bIns="406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tx1">
                  <a:lumMod val="75000"/>
                  <a:lumOff val="25000"/>
                </a:schemeClr>
              </a:solidFill>
            </a:rPr>
            <a:t>Concept Generation</a:t>
          </a:r>
        </a:p>
      </dsp:txBody>
      <dsp:txXfrm>
        <a:off x="857076" y="2242071"/>
        <a:ext cx="7887047" cy="982622"/>
      </dsp:txXfrm>
    </dsp:sp>
    <dsp:sp modelId="{68E4079D-1BF3-4F66-8F9E-92FAB321505F}">
      <dsp:nvSpPr>
        <dsp:cNvPr id="0" name=""/>
        <dsp:cNvSpPr/>
      </dsp:nvSpPr>
      <dsp:spPr>
        <a:xfrm>
          <a:off x="365765" y="3362261"/>
          <a:ext cx="8869669" cy="982622"/>
        </a:xfrm>
        <a:prstGeom prst="chevron">
          <a:avLst/>
        </a:prstGeom>
        <a:solidFill>
          <a:srgbClr val="DCDCD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40640" rIns="0" bIns="406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tx1">
                  <a:lumMod val="75000"/>
                  <a:lumOff val="25000"/>
                </a:schemeClr>
              </a:solidFill>
            </a:rPr>
            <a:t>Final Selection</a:t>
          </a:r>
        </a:p>
      </dsp:txBody>
      <dsp:txXfrm>
        <a:off x="857076" y="3362261"/>
        <a:ext cx="7887047" cy="9826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Automated</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2"/>
              </a:solidFill>
              <a:latin typeface="+mj-lt"/>
            </a:rPr>
            <a:t>Accurate</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Consistent</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Adaptable</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Automated</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Accurate</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2"/>
              </a:solidFill>
              <a:latin typeface="+mj-lt"/>
            </a:rPr>
            <a:t>Consistent</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Adaptable</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9131-8710-494F-9B11-C9F9A18F7E32}">
      <dsp:nvSpPr>
        <dsp:cNvPr id="0" name=""/>
        <dsp:cNvSpPr/>
      </dsp:nvSpPr>
      <dsp:spPr>
        <a:xfrm>
          <a:off x="4267763" y="2626549"/>
          <a:ext cx="3153402" cy="1946577"/>
        </a:xfrm>
        <a:prstGeom prst="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894A0F43-A54F-4AB9-BD81-F71FDA5F2948}">
      <dsp:nvSpPr>
        <dsp:cNvPr id="0" name=""/>
        <dsp:cNvSpPr/>
      </dsp:nvSpPr>
      <dsp:spPr>
        <a:xfrm>
          <a:off x="495438" y="2653684"/>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370E83D3-F013-4C0F-8C11-8FA83DEF3310}">
      <dsp:nvSpPr>
        <dsp:cNvPr id="0" name=""/>
        <dsp:cNvSpPr/>
      </dsp:nvSpPr>
      <dsp:spPr>
        <a:xfrm>
          <a:off x="4214565" y="32315"/>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457436B-D42A-4362-A7B0-7C5AB8CFDD13}">
      <dsp:nvSpPr>
        <dsp:cNvPr id="0" name=""/>
        <dsp:cNvSpPr/>
      </dsp:nvSpPr>
      <dsp:spPr>
        <a:xfrm>
          <a:off x="493578" y="32315"/>
          <a:ext cx="3153402" cy="1946577"/>
        </a:xfrm>
        <a:prstGeom prst="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E67635BA-2560-4A66-BDEB-3E4BE55E990C}">
      <dsp:nvSpPr>
        <dsp:cNvPr id="0" name=""/>
        <dsp:cNvSpPr/>
      </dsp:nvSpPr>
      <dsp:spPr>
        <a:xfrm>
          <a:off x="268008"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Automated</a:t>
          </a:r>
        </a:p>
      </dsp:txBody>
      <dsp:txXfrm>
        <a:off x="268008" y="1945201"/>
        <a:ext cx="3146945" cy="333081"/>
      </dsp:txXfrm>
    </dsp:sp>
    <dsp:sp modelId="{969BFD56-1EEB-4A00-9031-72935EF8A25B}">
      <dsp:nvSpPr>
        <dsp:cNvPr id="0" name=""/>
        <dsp:cNvSpPr/>
      </dsp:nvSpPr>
      <dsp:spPr>
        <a:xfrm>
          <a:off x="268008"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10DF7-E079-450E-8062-3A4D321AA050}">
      <dsp:nvSpPr>
        <dsp:cNvPr id="0" name=""/>
        <dsp:cNvSpPr/>
      </dsp:nvSpPr>
      <dsp:spPr>
        <a:xfrm>
          <a:off x="4022737" y="1945201"/>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Accurate</a:t>
          </a:r>
        </a:p>
      </dsp:txBody>
      <dsp:txXfrm>
        <a:off x="4022737" y="1945201"/>
        <a:ext cx="3146945" cy="333081"/>
      </dsp:txXfrm>
    </dsp:sp>
    <dsp:sp modelId="{60B33C7D-ABDE-40D3-BE96-F307B141593C}">
      <dsp:nvSpPr>
        <dsp:cNvPr id="0" name=""/>
        <dsp:cNvSpPr/>
      </dsp:nvSpPr>
      <dsp:spPr>
        <a:xfrm>
          <a:off x="4022737" y="261354"/>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AE0F9-A9D0-488F-97AA-F601C41C569B}">
      <dsp:nvSpPr>
        <dsp:cNvPr id="0" name=""/>
        <dsp:cNvSpPr/>
      </dsp:nvSpPr>
      <dsp:spPr>
        <a:xfrm>
          <a:off x="268008"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1">
                  <a:lumMod val="75000"/>
                </a:schemeClr>
              </a:solidFill>
              <a:latin typeface="+mj-lt"/>
            </a:rPr>
            <a:t>Consistent</a:t>
          </a:r>
        </a:p>
      </dsp:txBody>
      <dsp:txXfrm>
        <a:off x="268008" y="4561743"/>
        <a:ext cx="3146945" cy="333081"/>
      </dsp:txXfrm>
    </dsp:sp>
    <dsp:sp modelId="{9678D69B-2DCD-4790-B67E-3172B975184E}">
      <dsp:nvSpPr>
        <dsp:cNvPr id="0" name=""/>
        <dsp:cNvSpPr/>
      </dsp:nvSpPr>
      <dsp:spPr>
        <a:xfrm>
          <a:off x="268008"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41650-8C88-4EFA-BFAC-40D8779A65F2}">
      <dsp:nvSpPr>
        <dsp:cNvPr id="0" name=""/>
        <dsp:cNvSpPr/>
      </dsp:nvSpPr>
      <dsp:spPr>
        <a:xfrm>
          <a:off x="4022737" y="4561743"/>
          <a:ext cx="3146945" cy="33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l" defTabSz="889000">
            <a:lnSpc>
              <a:spcPct val="90000"/>
            </a:lnSpc>
            <a:spcBef>
              <a:spcPct val="0"/>
            </a:spcBef>
            <a:spcAft>
              <a:spcPct val="35000"/>
            </a:spcAft>
            <a:buNone/>
          </a:pPr>
          <a:r>
            <a:rPr lang="en-US" sz="2000" kern="1200">
              <a:solidFill>
                <a:schemeClr val="bg2"/>
              </a:solidFill>
              <a:latin typeface="+mj-lt"/>
            </a:rPr>
            <a:t>Adaptable</a:t>
          </a:r>
        </a:p>
      </dsp:txBody>
      <dsp:txXfrm>
        <a:off x="4022737" y="4561743"/>
        <a:ext cx="3146945" cy="333081"/>
      </dsp:txXfrm>
    </dsp:sp>
    <dsp:sp modelId="{35690174-D46B-48ED-9BEB-6A30B0017881}">
      <dsp:nvSpPr>
        <dsp:cNvPr id="0" name=""/>
        <dsp:cNvSpPr/>
      </dsp:nvSpPr>
      <dsp:spPr>
        <a:xfrm>
          <a:off x="4022737" y="2877897"/>
          <a:ext cx="3152382" cy="2025351"/>
        </a:xfrm>
        <a:prstGeom prst="rect">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2076"/>
          <a:ext cx="8138160" cy="548639"/>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49698" y="150345"/>
          <a:ext cx="5760694" cy="548641"/>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Device is used over a period of 3 months per year.</a:t>
          </a:r>
        </a:p>
      </dsp:txBody>
      <dsp:txXfrm>
        <a:off x="476480" y="177127"/>
        <a:ext cx="5707130" cy="4950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2076"/>
          <a:ext cx="8138160" cy="548639"/>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49698" y="150345"/>
          <a:ext cx="5760694" cy="548641"/>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Device is used over a period of 3 months per year.</a:t>
          </a:r>
        </a:p>
      </dsp:txBody>
      <dsp:txXfrm>
        <a:off x="476480" y="177127"/>
        <a:ext cx="5707130" cy="4950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4058"/>
          <a:ext cx="8138160" cy="548648"/>
        </a:xfrm>
        <a:prstGeom prst="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50137" y="148403"/>
          <a:ext cx="5760743" cy="548642"/>
        </a:xfrm>
        <a:prstGeom prst="roundRect">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MATLAB or an open-source software.</a:t>
          </a:r>
        </a:p>
      </dsp:txBody>
      <dsp:txXfrm>
        <a:off x="476919" y="175185"/>
        <a:ext cx="5707179" cy="4950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525C3-4B45-430B-BA88-354B410D347B}">
      <dsp:nvSpPr>
        <dsp:cNvPr id="0" name=""/>
        <dsp:cNvSpPr/>
      </dsp:nvSpPr>
      <dsp:spPr>
        <a:xfrm>
          <a:off x="0" y="422076"/>
          <a:ext cx="8138160" cy="548639"/>
        </a:xfrm>
        <a:prstGeom prst="rect">
          <a:avLst/>
        </a:prstGeom>
        <a:solidFill>
          <a:schemeClr val="lt1">
            <a:alpha val="90000"/>
            <a:hueOff val="0"/>
            <a:satOff val="0"/>
            <a:lumOff val="0"/>
            <a:alphaOff val="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dsp:style>
    </dsp:sp>
    <dsp:sp modelId="{6D532C6E-394D-4A49-BB2B-449FC8273CA6}">
      <dsp:nvSpPr>
        <dsp:cNvPr id="0" name=""/>
        <dsp:cNvSpPr/>
      </dsp:nvSpPr>
      <dsp:spPr>
        <a:xfrm>
          <a:off x="449698" y="150345"/>
          <a:ext cx="5760694" cy="548641"/>
        </a:xfrm>
        <a:prstGeom prst="roundRect">
          <a:avLst/>
        </a:prstGeom>
        <a:solidFill>
          <a:schemeClr val="bg1">
            <a:lumMod val="65000"/>
          </a:schemeClr>
        </a:solidFill>
        <a:ln w="12700" cap="flat" cmpd="sng" algn="ctr">
          <a:solidFill>
            <a:schemeClr val="bg1">
              <a:lumMod val="6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322" tIns="0" rIns="215322" bIns="0" numCol="1" spcCol="1270" anchor="ctr" anchorCtr="0">
          <a:noAutofit/>
        </a:bodyPr>
        <a:lstStyle/>
        <a:p>
          <a:pPr marL="0" lvl="0" indent="0" algn="l" defTabSz="889000">
            <a:lnSpc>
              <a:spcPct val="90000"/>
            </a:lnSpc>
            <a:spcBef>
              <a:spcPct val="0"/>
            </a:spcBef>
            <a:spcAft>
              <a:spcPct val="35000"/>
            </a:spcAft>
            <a:buNone/>
          </a:pPr>
          <a:r>
            <a:rPr lang="en-US" sz="2000" kern="1200" baseline="0" dirty="0"/>
            <a:t>Device is used over a period of 3 months per year.</a:t>
          </a:r>
        </a:p>
      </dsp:txBody>
      <dsp:txXfrm>
        <a:off x="476480" y="177127"/>
        <a:ext cx="5707130" cy="495077"/>
      </dsp:txXfrm>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11/11/2023</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11/11/2023</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11/11/2023</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11/11/2023</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11/11/2023</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11/11/2023</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487055"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11/11/2023</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11/11/2023</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11/11/2023</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11/11/2023</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11/11/2023</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11/11/2023</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11/11/2023</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11/11/2023</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11/11/2023</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11/11/2023</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11/11/2023</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11/11/2023</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11/11/2023</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11/11/2023</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11/11/2023</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11/11/2023</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11/11/2023</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11/11/2023</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11/11/2023</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11/11/2023</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11/11/2023</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11/11/2023</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diagramLayout" Target="../diagrams/layout2.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11" Type="http://schemas.openxmlformats.org/officeDocument/2006/relationships/image" Target="../media/image20.png"/><Relationship Id="rId5" Type="http://schemas.openxmlformats.org/officeDocument/2006/relationships/diagramColors" Target="../diagrams/colors2.xml"/><Relationship Id="rId1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diagramQuickStyle" Target="../diagrams/quickStyle2.xml"/><Relationship Id="rId9" Type="http://schemas.openxmlformats.org/officeDocument/2006/relationships/image" Target="../media/image18.png"/><Relationship Id="rId1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diagramLayout" Target="../diagrams/layout3.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11" Type="http://schemas.openxmlformats.org/officeDocument/2006/relationships/image" Target="../media/image20.png"/><Relationship Id="rId5" Type="http://schemas.openxmlformats.org/officeDocument/2006/relationships/diagramColors" Target="../diagrams/colors3.xml"/><Relationship Id="rId1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diagramQuickStyle" Target="../diagrams/quickStyle3.xml"/><Relationship Id="rId9" Type="http://schemas.openxmlformats.org/officeDocument/2006/relationships/image" Target="../media/image18.png"/><Relationship Id="rId14"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diagramLayout" Target="../diagrams/layout4.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11" Type="http://schemas.openxmlformats.org/officeDocument/2006/relationships/image" Target="../media/image20.png"/><Relationship Id="rId5" Type="http://schemas.openxmlformats.org/officeDocument/2006/relationships/diagramColors" Target="../diagrams/colors4.xml"/><Relationship Id="rId1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diagramQuickStyle" Target="../diagrams/quickStyle4.xml"/><Relationship Id="rId9" Type="http://schemas.openxmlformats.org/officeDocument/2006/relationships/image" Target="../media/image18.png"/><Relationship Id="rId14"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diagramLayout" Target="../diagrams/layout5.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11" Type="http://schemas.openxmlformats.org/officeDocument/2006/relationships/image" Target="../media/image20.png"/><Relationship Id="rId5" Type="http://schemas.openxmlformats.org/officeDocument/2006/relationships/diagramColors" Target="../diagrams/colors5.xml"/><Relationship Id="rId1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diagramQuickStyle" Target="../diagrams/quickStyle5.xml"/><Relationship Id="rId9" Type="http://schemas.openxmlformats.org/officeDocument/2006/relationships/image" Target="../media/image18.png"/><Relationship Id="rId1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png"/><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Layout" Target="../diagrams/layout7.xml"/><Relationship Id="rId7" Type="http://schemas.openxmlformats.org/officeDocument/2006/relationships/image" Target="../media/image7.png"/><Relationship Id="rId12" Type="http://schemas.microsoft.com/office/2007/relationships/diagramDrawing" Target="../diagrams/drawing8.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11" Type="http://schemas.openxmlformats.org/officeDocument/2006/relationships/diagramColors" Target="../diagrams/colors8.xml"/><Relationship Id="rId5" Type="http://schemas.openxmlformats.org/officeDocument/2006/relationships/diagramColors" Target="../diagrams/colors7.xml"/><Relationship Id="rId10" Type="http://schemas.openxmlformats.org/officeDocument/2006/relationships/diagramQuickStyle" Target="../diagrams/quickStyle8.xml"/><Relationship Id="rId4" Type="http://schemas.openxmlformats.org/officeDocument/2006/relationships/diagramQuickStyle" Target="../diagrams/quickStyle7.xml"/><Relationship Id="rId9"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diagramLayout" Target="../diagrams/layout9.xml"/><Relationship Id="rId7" Type="http://schemas.openxmlformats.org/officeDocument/2006/relationships/image" Target="../media/image7.png"/><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diagramData" Target="../diagrams/data9.xml"/><Relationship Id="rId16" Type="http://schemas.openxmlformats.org/officeDocument/2006/relationships/diagramColors" Target="../diagrams/colors11.xml"/><Relationship Id="rId1" Type="http://schemas.openxmlformats.org/officeDocument/2006/relationships/slideLayout" Target="../slideLayouts/slideLayout16.xml"/><Relationship Id="rId6" Type="http://schemas.microsoft.com/office/2007/relationships/diagramDrawing" Target="../diagrams/drawing9.xml"/><Relationship Id="rId11" Type="http://schemas.openxmlformats.org/officeDocument/2006/relationships/diagramColors" Target="../diagrams/colors10.xml"/><Relationship Id="rId5" Type="http://schemas.openxmlformats.org/officeDocument/2006/relationships/diagramColors" Target="../diagrams/colors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diagramQuickStyle" Target="../diagrams/quickStyle9.xml"/><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diagramData" Target="../diagrams/data14.xml"/><Relationship Id="rId18" Type="http://schemas.openxmlformats.org/officeDocument/2006/relationships/diagramData" Target="../diagrams/data15.xml"/><Relationship Id="rId3" Type="http://schemas.openxmlformats.org/officeDocument/2006/relationships/diagramLayout" Target="../diagrams/layout12.xml"/><Relationship Id="rId21" Type="http://schemas.openxmlformats.org/officeDocument/2006/relationships/diagramColors" Target="../diagrams/colors15.xml"/><Relationship Id="rId7" Type="http://schemas.openxmlformats.org/officeDocument/2006/relationships/image" Target="../media/image7.png"/><Relationship Id="rId12" Type="http://schemas.microsoft.com/office/2007/relationships/diagramDrawing" Target="../diagrams/drawing13.xml"/><Relationship Id="rId17" Type="http://schemas.microsoft.com/office/2007/relationships/diagramDrawing" Target="../diagrams/drawing14.xml"/><Relationship Id="rId2" Type="http://schemas.openxmlformats.org/officeDocument/2006/relationships/diagramData" Target="../diagrams/data12.xml"/><Relationship Id="rId16" Type="http://schemas.openxmlformats.org/officeDocument/2006/relationships/diagramColors" Target="../diagrams/colors14.xml"/><Relationship Id="rId20" Type="http://schemas.openxmlformats.org/officeDocument/2006/relationships/diagramQuickStyle" Target="../diagrams/quickStyle15.xml"/><Relationship Id="rId1" Type="http://schemas.openxmlformats.org/officeDocument/2006/relationships/slideLayout" Target="../slideLayouts/slideLayout16.xml"/><Relationship Id="rId6" Type="http://schemas.microsoft.com/office/2007/relationships/diagramDrawing" Target="../diagrams/drawing12.xml"/><Relationship Id="rId11" Type="http://schemas.openxmlformats.org/officeDocument/2006/relationships/diagramColors" Target="../diagrams/colors13.xml"/><Relationship Id="rId5" Type="http://schemas.openxmlformats.org/officeDocument/2006/relationships/diagramColors" Target="../diagrams/colors12.xml"/><Relationship Id="rId15" Type="http://schemas.openxmlformats.org/officeDocument/2006/relationships/diagramQuickStyle" Target="../diagrams/quickStyle14.xml"/><Relationship Id="rId10" Type="http://schemas.openxmlformats.org/officeDocument/2006/relationships/diagramQuickStyle" Target="../diagrams/quickStyle13.xml"/><Relationship Id="rId19" Type="http://schemas.openxmlformats.org/officeDocument/2006/relationships/diagramLayout" Target="../diagrams/layout15.xml"/><Relationship Id="rId4" Type="http://schemas.openxmlformats.org/officeDocument/2006/relationships/diagramQuickStyle" Target="../diagrams/quickStyle12.xml"/><Relationship Id="rId9" Type="http://schemas.openxmlformats.org/officeDocument/2006/relationships/diagramLayout" Target="../diagrams/layout13.xml"/><Relationship Id="rId14" Type="http://schemas.openxmlformats.org/officeDocument/2006/relationships/diagramLayout" Target="../diagrams/layout14.xml"/><Relationship Id="rId22" Type="http://schemas.microsoft.com/office/2007/relationships/diagramDrawing" Target="../diagrams/drawing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7.png"/><Relationship Id="rId2" Type="http://schemas.openxmlformats.org/officeDocument/2006/relationships/diagramData" Target="../diagrams/data16.xml"/><Relationship Id="rId1" Type="http://schemas.openxmlformats.org/officeDocument/2006/relationships/slideLayout" Target="../slideLayouts/slideLayout1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7.png"/><Relationship Id="rId2" Type="http://schemas.openxmlformats.org/officeDocument/2006/relationships/diagramData" Target="../diagrams/data17.xml"/><Relationship Id="rId1" Type="http://schemas.openxmlformats.org/officeDocument/2006/relationships/slideLayout" Target="../slideLayouts/slideLayout1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7.png"/><Relationship Id="rId2" Type="http://schemas.openxmlformats.org/officeDocument/2006/relationships/diagramData" Target="../diagrams/data18.xml"/><Relationship Id="rId1" Type="http://schemas.openxmlformats.org/officeDocument/2006/relationships/slideLayout" Target="../slideLayouts/slideLayout1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7.png"/><Relationship Id="rId2" Type="http://schemas.openxmlformats.org/officeDocument/2006/relationships/diagramData" Target="../diagrams/data19.xml"/><Relationship Id="rId1" Type="http://schemas.openxmlformats.org/officeDocument/2006/relationships/slideLayout" Target="../slideLayouts/slideLayout1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7.png"/><Relationship Id="rId2" Type="http://schemas.openxmlformats.org/officeDocument/2006/relationships/diagramData" Target="../diagrams/data20.xml"/><Relationship Id="rId1" Type="http://schemas.openxmlformats.org/officeDocument/2006/relationships/slideLayout" Target="../slideLayouts/slideLayout1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7.png"/><Relationship Id="rId2" Type="http://schemas.openxmlformats.org/officeDocument/2006/relationships/diagramData" Target="../diagrams/data21.xml"/><Relationship Id="rId1" Type="http://schemas.openxmlformats.org/officeDocument/2006/relationships/slideLayout" Target="../slideLayouts/slideLayout16.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7.png"/><Relationship Id="rId2" Type="http://schemas.openxmlformats.org/officeDocument/2006/relationships/diagramData" Target="../diagrams/data22.xml"/><Relationship Id="rId1" Type="http://schemas.openxmlformats.org/officeDocument/2006/relationships/slideLayout" Target="../slideLayouts/slideLayout16.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7.png"/><Relationship Id="rId2" Type="http://schemas.openxmlformats.org/officeDocument/2006/relationships/diagramData" Target="../diagrams/data23.xml"/><Relationship Id="rId1" Type="http://schemas.openxmlformats.org/officeDocument/2006/relationships/slideLayout" Target="../slideLayouts/slideLayout1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7.png"/><Relationship Id="rId2" Type="http://schemas.openxmlformats.org/officeDocument/2006/relationships/diagramData" Target="../diagrams/data24.xml"/><Relationship Id="rId1" Type="http://schemas.openxmlformats.org/officeDocument/2006/relationships/slideLayout" Target="../slideLayouts/slideLayout16.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7.png"/><Relationship Id="rId2" Type="http://schemas.openxmlformats.org/officeDocument/2006/relationships/diagramData" Target="../diagrams/data25.xml"/><Relationship Id="rId1" Type="http://schemas.openxmlformats.org/officeDocument/2006/relationships/slideLayout" Target="../slideLayouts/slideLayout16.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image" Target="../media/image20.png"/><Relationship Id="rId5" Type="http://schemas.openxmlformats.org/officeDocument/2006/relationships/diagramColors" Target="../diagrams/colors1.xml"/><Relationship Id="rId1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diagramQuickStyle" Target="../diagrams/quickStyle1.xml"/><Relationship Id="rId9" Type="http://schemas.openxmlformats.org/officeDocument/2006/relationships/image" Target="../media/image18.png"/><Relationship Id="rId1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a:t>Virtual Design Review 1</a:t>
            </a: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a:lstStyle/>
          <a:p>
            <a:r>
              <a:rPr lang="en-US"/>
              <a:t>Team 513</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p:txBody>
          <a:bodyPr>
            <a:normAutofit/>
          </a:bodyPr>
          <a:lstStyle/>
          <a:p>
            <a:r>
              <a:rPr lang="en-US" sz="2300"/>
              <a:t>Automated Shaft Flux Measurement Device</a:t>
            </a:r>
          </a:p>
        </p:txBody>
      </p:sp>
    </p:spTree>
    <p:extLst>
      <p:ext uri="{BB962C8B-B14F-4D97-AF65-F5344CB8AC3E}">
        <p14:creationId xmlns:p14="http://schemas.microsoft.com/office/powerpoint/2010/main" val="2066863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10</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extLst>
                  <p:ext uri="{D42A27DB-BD31-4B8C-83A1-F6EECF244321}">
                    <p14:modId xmlns:p14="http://schemas.microsoft.com/office/powerpoint/2010/main" val="3855562423"/>
                  </p:ext>
                </p:extLst>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pic>
        <p:nvPicPr>
          <p:cNvPr id="92" name="Picture 91">
            <a:extLst>
              <a:ext uri="{FF2B5EF4-FFF2-40B4-BE49-F238E27FC236}">
                <a16:creationId xmlns:a16="http://schemas.microsoft.com/office/drawing/2014/main" id="{9FF4F105-93D9-E81D-2B7C-CCCE734B7148}"/>
              </a:ext>
            </a:extLst>
          </p:cNvPr>
          <p:cNvPicPr>
            <a:picLocks noChangeAspect="1"/>
          </p:cNvPicPr>
          <p:nvPr/>
        </p:nvPicPr>
        <p:blipFill>
          <a:blip r:embed="rId15"/>
          <a:stretch>
            <a:fillRect/>
          </a:stretch>
        </p:blipFill>
        <p:spPr>
          <a:xfrm>
            <a:off x="10683346" y="4234"/>
            <a:ext cx="1493307" cy="3748616"/>
          </a:xfrm>
          <a:prstGeom prst="rect">
            <a:avLst/>
          </a:prstGeom>
        </p:spPr>
      </p:pic>
      <p:sp>
        <p:nvSpPr>
          <p:cNvPr id="94" name="TextBox 93">
            <a:extLst>
              <a:ext uri="{FF2B5EF4-FFF2-40B4-BE49-F238E27FC236}">
                <a16:creationId xmlns:a16="http://schemas.microsoft.com/office/drawing/2014/main" id="{274AC190-CBA9-169E-6920-9E7221409C49}"/>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160430599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11</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extLst>
                  <p:ext uri="{D42A27DB-BD31-4B8C-83A1-F6EECF244321}">
                    <p14:modId xmlns:p14="http://schemas.microsoft.com/office/powerpoint/2010/main" val="1029374220"/>
                  </p:ext>
                </p:extLst>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pic>
        <p:nvPicPr>
          <p:cNvPr id="92" name="Picture 91">
            <a:extLst>
              <a:ext uri="{FF2B5EF4-FFF2-40B4-BE49-F238E27FC236}">
                <a16:creationId xmlns:a16="http://schemas.microsoft.com/office/drawing/2014/main" id="{C4F7E0DA-6C73-A35C-7AB0-93A9D577BD19}"/>
              </a:ext>
            </a:extLst>
          </p:cNvPr>
          <p:cNvPicPr>
            <a:picLocks noChangeAspect="1"/>
          </p:cNvPicPr>
          <p:nvPr/>
        </p:nvPicPr>
        <p:blipFill>
          <a:blip r:embed="rId15"/>
          <a:stretch>
            <a:fillRect/>
          </a:stretch>
        </p:blipFill>
        <p:spPr>
          <a:xfrm>
            <a:off x="10683346" y="4234"/>
            <a:ext cx="1493307" cy="3748616"/>
          </a:xfrm>
          <a:prstGeom prst="rect">
            <a:avLst/>
          </a:prstGeom>
        </p:spPr>
      </p:pic>
      <p:sp>
        <p:nvSpPr>
          <p:cNvPr id="94" name="TextBox 93">
            <a:extLst>
              <a:ext uri="{FF2B5EF4-FFF2-40B4-BE49-F238E27FC236}">
                <a16:creationId xmlns:a16="http://schemas.microsoft.com/office/drawing/2014/main" id="{C4E3BDFB-AE10-CFB6-2F8D-577A1E95DB66}"/>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27407415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12</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extLst>
                  <p:ext uri="{D42A27DB-BD31-4B8C-83A1-F6EECF244321}">
                    <p14:modId xmlns:p14="http://schemas.microsoft.com/office/powerpoint/2010/main" val="1034060396"/>
                  </p:ext>
                </p:extLst>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pic>
        <p:nvPicPr>
          <p:cNvPr id="105" name="Picture 104">
            <a:extLst>
              <a:ext uri="{FF2B5EF4-FFF2-40B4-BE49-F238E27FC236}">
                <a16:creationId xmlns:a16="http://schemas.microsoft.com/office/drawing/2014/main" id="{EBA3A5B3-DCBB-6CCB-0AC3-6AB59573FCF1}"/>
              </a:ext>
            </a:extLst>
          </p:cNvPr>
          <p:cNvPicPr>
            <a:picLocks noChangeAspect="1"/>
          </p:cNvPicPr>
          <p:nvPr/>
        </p:nvPicPr>
        <p:blipFill>
          <a:blip r:embed="rId15"/>
          <a:stretch>
            <a:fillRect/>
          </a:stretch>
        </p:blipFill>
        <p:spPr>
          <a:xfrm>
            <a:off x="10683346" y="4234"/>
            <a:ext cx="1493307" cy="3748616"/>
          </a:xfrm>
          <a:prstGeom prst="rect">
            <a:avLst/>
          </a:prstGeom>
        </p:spPr>
      </p:pic>
      <p:sp>
        <p:nvSpPr>
          <p:cNvPr id="107" name="TextBox 106">
            <a:extLst>
              <a:ext uri="{FF2B5EF4-FFF2-40B4-BE49-F238E27FC236}">
                <a16:creationId xmlns:a16="http://schemas.microsoft.com/office/drawing/2014/main" id="{4A88F61D-A2E4-8EE2-FAB0-3DE6CF1F2453}"/>
              </a:ext>
            </a:extLst>
          </p:cNvPr>
          <p:cNvSpPr txBox="1"/>
          <p:nvPr/>
        </p:nvSpPr>
        <p:spPr>
          <a:xfrm>
            <a:off x="10908862" y="1570765"/>
            <a:ext cx="958468" cy="307777"/>
          </a:xfrm>
          <a:prstGeom prst="rect">
            <a:avLst/>
          </a:prstGeom>
          <a:noFill/>
        </p:spPr>
        <p:txBody>
          <a:bodyPr wrap="none" lIns="91440" tIns="45720" rIns="91440" bIns="45720" rtlCol="0" anchor="t">
            <a:spAutoFit/>
          </a:bodyPr>
          <a:lstStyle/>
          <a:p>
            <a:r>
              <a:rPr lang="en-US" sz="1400">
                <a:solidFill>
                  <a:srgbClr val="FFFFFF"/>
                </a:solidFill>
                <a:cs typeface="Calibri"/>
              </a:rPr>
              <a:t>Liora Louis</a:t>
            </a:r>
          </a:p>
        </p:txBody>
      </p:sp>
    </p:spTree>
    <p:extLst>
      <p:ext uri="{BB962C8B-B14F-4D97-AF65-F5344CB8AC3E}">
        <p14:creationId xmlns:p14="http://schemas.microsoft.com/office/powerpoint/2010/main" val="13798610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13</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extLst>
                  <p:ext uri="{D42A27DB-BD31-4B8C-83A1-F6EECF244321}">
                    <p14:modId xmlns:p14="http://schemas.microsoft.com/office/powerpoint/2010/main" val="3264582300"/>
                  </p:ext>
                </p:extLst>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pic>
        <p:nvPicPr>
          <p:cNvPr id="65" name="Picture 64">
            <a:extLst>
              <a:ext uri="{FF2B5EF4-FFF2-40B4-BE49-F238E27FC236}">
                <a16:creationId xmlns:a16="http://schemas.microsoft.com/office/drawing/2014/main" id="{C5171EA6-BAB7-E55D-EA78-B4123AFE21CE}"/>
              </a:ext>
            </a:extLst>
          </p:cNvPr>
          <p:cNvPicPr>
            <a:picLocks noChangeAspect="1"/>
          </p:cNvPicPr>
          <p:nvPr/>
        </p:nvPicPr>
        <p:blipFill>
          <a:blip r:embed="rId15"/>
          <a:stretch>
            <a:fillRect/>
          </a:stretch>
        </p:blipFill>
        <p:spPr>
          <a:xfrm>
            <a:off x="10683346" y="4234"/>
            <a:ext cx="1493307" cy="3748616"/>
          </a:xfrm>
          <a:prstGeom prst="rect">
            <a:avLst/>
          </a:prstGeom>
        </p:spPr>
      </p:pic>
      <p:sp>
        <p:nvSpPr>
          <p:cNvPr id="67" name="TextBox 66">
            <a:extLst>
              <a:ext uri="{FF2B5EF4-FFF2-40B4-BE49-F238E27FC236}">
                <a16:creationId xmlns:a16="http://schemas.microsoft.com/office/drawing/2014/main" id="{084EA7CA-90F1-10BB-A098-5000FB6A43B3}"/>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285984104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6F4319-F0E2-6657-7A8D-971E8D6B5380}"/>
              </a:ext>
            </a:extLst>
          </p:cNvPr>
          <p:cNvSpPr/>
          <p:nvPr/>
        </p:nvSpPr>
        <p:spPr>
          <a:xfrm>
            <a:off x="5670549" y="1818216"/>
            <a:ext cx="4131733" cy="2491316"/>
          </a:xfrm>
          <a:prstGeom prst="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DC9448-4758-4334-E40E-2C7DE741F9B9}"/>
              </a:ext>
            </a:extLst>
          </p:cNvPr>
          <p:cNvSpPr/>
          <p:nvPr/>
        </p:nvSpPr>
        <p:spPr>
          <a:xfrm>
            <a:off x="738717" y="1828800"/>
            <a:ext cx="4131733" cy="2491316"/>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8453114" y="5732357"/>
            <a:ext cx="731520" cy="274320"/>
          </a:xfrm>
        </p:spPr>
        <p:txBody>
          <a:bodyPr/>
          <a:lstStyle/>
          <a:p>
            <a:fld id="{A5AEF524-62EC-C340-82A1-9F47B6C43E55}" type="slidenum">
              <a:rPr lang="en-US" smtClean="0"/>
              <a:pPr/>
              <a:t>14</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Stakeholders</a:t>
            </a:r>
          </a:p>
        </p:txBody>
      </p:sp>
      <p:sp>
        <p:nvSpPr>
          <p:cNvPr id="2" name="Rectangle 1">
            <a:extLst>
              <a:ext uri="{FF2B5EF4-FFF2-40B4-BE49-F238E27FC236}">
                <a16:creationId xmlns:a16="http://schemas.microsoft.com/office/drawing/2014/main" id="{10907E9D-08EE-671B-AE18-836B39BBBC53}"/>
              </a:ext>
            </a:extLst>
          </p:cNvPr>
          <p:cNvSpPr/>
          <p:nvPr/>
        </p:nvSpPr>
        <p:spPr>
          <a:xfrm>
            <a:off x="1162050" y="2167466"/>
            <a:ext cx="3285066" cy="1792816"/>
          </a:xfrm>
          <a:prstGeom prst="rect">
            <a:avLst/>
          </a:prstGeom>
          <a:solidFill>
            <a:srgbClr val="FFFF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cs typeface="Calibri"/>
              </a:rPr>
              <a:t>Danfoss</a:t>
            </a:r>
            <a:endParaRPr lang="en-US" sz="2800"/>
          </a:p>
        </p:txBody>
      </p:sp>
      <p:sp>
        <p:nvSpPr>
          <p:cNvPr id="4" name="Rectangle 3">
            <a:extLst>
              <a:ext uri="{FF2B5EF4-FFF2-40B4-BE49-F238E27FC236}">
                <a16:creationId xmlns:a16="http://schemas.microsoft.com/office/drawing/2014/main" id="{37879443-6738-46C2-8268-F9444EA98082}"/>
              </a:ext>
            </a:extLst>
          </p:cNvPr>
          <p:cNvSpPr/>
          <p:nvPr/>
        </p:nvSpPr>
        <p:spPr>
          <a:xfrm>
            <a:off x="739774" y="4506381"/>
            <a:ext cx="4130676" cy="91440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Cole Gray and William </a:t>
            </a:r>
            <a:r>
              <a:rPr lang="en-US" err="1">
                <a:cs typeface="Calibri"/>
              </a:rPr>
              <a:t>Bilbow</a:t>
            </a:r>
            <a:endParaRPr lang="en-US"/>
          </a:p>
        </p:txBody>
      </p:sp>
      <p:sp>
        <p:nvSpPr>
          <p:cNvPr id="9" name="Rectangle 8">
            <a:extLst>
              <a:ext uri="{FF2B5EF4-FFF2-40B4-BE49-F238E27FC236}">
                <a16:creationId xmlns:a16="http://schemas.microsoft.com/office/drawing/2014/main" id="{267D6324-C832-680D-FABF-BA7461117912}"/>
              </a:ext>
            </a:extLst>
          </p:cNvPr>
          <p:cNvSpPr/>
          <p:nvPr/>
        </p:nvSpPr>
        <p:spPr>
          <a:xfrm>
            <a:off x="6093883" y="2167466"/>
            <a:ext cx="3285066" cy="1792816"/>
          </a:xfrm>
          <a:prstGeom prst="rect">
            <a:avLst/>
          </a:prstGeom>
          <a:solidFill>
            <a:srgbClr val="FFFFFF"/>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a:solidFill>
                <a:srgbClr val="000000"/>
              </a:solidFill>
            </a:endParaRPr>
          </a:p>
        </p:txBody>
      </p:sp>
      <p:sp>
        <p:nvSpPr>
          <p:cNvPr id="10" name="Rectangle 9">
            <a:extLst>
              <a:ext uri="{FF2B5EF4-FFF2-40B4-BE49-F238E27FC236}">
                <a16:creationId xmlns:a16="http://schemas.microsoft.com/office/drawing/2014/main" id="{369316ED-412F-24D3-1A99-77741231E445}"/>
              </a:ext>
            </a:extLst>
          </p:cNvPr>
          <p:cNvSpPr/>
          <p:nvPr/>
        </p:nvSpPr>
        <p:spPr>
          <a:xfrm>
            <a:off x="5670549" y="4510615"/>
            <a:ext cx="4130676" cy="914400"/>
          </a:xfrm>
          <a:prstGeom prst="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cs typeface="Calibri"/>
              </a:rPr>
              <a:t>Dr. Shayne </a:t>
            </a:r>
            <a:r>
              <a:rPr lang="en-US" err="1">
                <a:solidFill>
                  <a:srgbClr val="000000"/>
                </a:solidFill>
                <a:cs typeface="Calibri"/>
              </a:rPr>
              <a:t>McConomy</a:t>
            </a:r>
            <a:endParaRPr lang="en-US">
              <a:solidFill>
                <a:srgbClr val="000000"/>
              </a:solidFill>
            </a:endParaRPr>
          </a:p>
        </p:txBody>
      </p:sp>
      <p:pic>
        <p:nvPicPr>
          <p:cNvPr id="14" name="Content Placeholder 12" descr="A red and black logo&#10;&#10;Description automatically generated">
            <a:extLst>
              <a:ext uri="{FF2B5EF4-FFF2-40B4-BE49-F238E27FC236}">
                <a16:creationId xmlns:a16="http://schemas.microsoft.com/office/drawing/2014/main" id="{B551D252-32C5-6599-07C2-B9726D70BF48}"/>
              </a:ext>
            </a:extLst>
          </p:cNvPr>
          <p:cNvPicPr>
            <a:picLocks noGrp="1" noChangeAspect="1"/>
          </p:cNvPicPr>
          <p:nvPr>
            <p:ph idx="1"/>
          </p:nvPr>
        </p:nvPicPr>
        <p:blipFill>
          <a:blip r:embed="rId2"/>
          <a:stretch>
            <a:fillRect/>
          </a:stretch>
        </p:blipFill>
        <p:spPr>
          <a:xfrm>
            <a:off x="1157817" y="2170581"/>
            <a:ext cx="3261785" cy="1783411"/>
          </a:xfrm>
        </p:spPr>
      </p:pic>
      <p:pic>
        <p:nvPicPr>
          <p:cNvPr id="11" name="Picture 10" descr="A black and white logo&#10;&#10;Description automatically generated">
            <a:extLst>
              <a:ext uri="{FF2B5EF4-FFF2-40B4-BE49-F238E27FC236}">
                <a16:creationId xmlns:a16="http://schemas.microsoft.com/office/drawing/2014/main" id="{80BA63CA-AEFF-29C8-5DDC-F47C696018C5}"/>
              </a:ext>
            </a:extLst>
          </p:cNvPr>
          <p:cNvPicPr>
            <a:picLocks noChangeAspect="1"/>
          </p:cNvPicPr>
          <p:nvPr/>
        </p:nvPicPr>
        <p:blipFill>
          <a:blip r:embed="rId3"/>
          <a:stretch>
            <a:fillRect/>
          </a:stretch>
        </p:blipFill>
        <p:spPr>
          <a:xfrm>
            <a:off x="6290758" y="2350551"/>
            <a:ext cx="2973503" cy="1486752"/>
          </a:xfrm>
          <a:prstGeom prst="rect">
            <a:avLst/>
          </a:prstGeom>
        </p:spPr>
      </p:pic>
      <p:pic>
        <p:nvPicPr>
          <p:cNvPr id="19" name="Picture 18">
            <a:extLst>
              <a:ext uri="{FF2B5EF4-FFF2-40B4-BE49-F238E27FC236}">
                <a16:creationId xmlns:a16="http://schemas.microsoft.com/office/drawing/2014/main" id="{51C2E8F3-96D1-C31C-5984-64B0CD61ACCA}"/>
              </a:ext>
            </a:extLst>
          </p:cNvPr>
          <p:cNvPicPr>
            <a:picLocks noChangeAspect="1"/>
          </p:cNvPicPr>
          <p:nvPr/>
        </p:nvPicPr>
        <p:blipFill>
          <a:blip r:embed="rId4"/>
          <a:stretch>
            <a:fillRect/>
          </a:stretch>
        </p:blipFill>
        <p:spPr>
          <a:xfrm>
            <a:off x="10683346" y="4234"/>
            <a:ext cx="1493307" cy="3748616"/>
          </a:xfrm>
          <a:prstGeom prst="rect">
            <a:avLst/>
          </a:prstGeom>
        </p:spPr>
      </p:pic>
      <p:sp>
        <p:nvSpPr>
          <p:cNvPr id="21" name="TextBox 20">
            <a:extLst>
              <a:ext uri="{FF2B5EF4-FFF2-40B4-BE49-F238E27FC236}">
                <a16:creationId xmlns:a16="http://schemas.microsoft.com/office/drawing/2014/main" id="{E2CA7EF4-B0EE-CAAA-AB76-EA7CC6B886BF}"/>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
        <p:nvSpPr>
          <p:cNvPr id="6" name="Footer Placeholder 2">
            <a:extLst>
              <a:ext uri="{FF2B5EF4-FFF2-40B4-BE49-F238E27FC236}">
                <a16:creationId xmlns:a16="http://schemas.microsoft.com/office/drawing/2014/main" id="{125FF9FA-7D24-ACCF-F5A3-A96C29651E76}"/>
              </a:ext>
            </a:extLst>
          </p:cNvPr>
          <p:cNvSpPr>
            <a:spLocks noGrp="1"/>
          </p:cNvSpPr>
          <p:nvPr>
            <p:ph type="ftr" sz="quarter" idx="11"/>
          </p:nvPr>
        </p:nvSpPr>
        <p:spPr>
          <a:xfrm>
            <a:off x="533400" y="6377940"/>
            <a:ext cx="4274813" cy="274320"/>
          </a:xfrm>
        </p:spPr>
        <p:txBody>
          <a:bodyPr/>
          <a:lstStyle/>
          <a:p>
            <a:r>
              <a:rPr lang="en-US" dirty="0">
                <a:cs typeface="Calibri"/>
              </a:rPr>
              <a:t>Team 513</a:t>
            </a:r>
          </a:p>
        </p:txBody>
      </p:sp>
      <p:sp>
        <p:nvSpPr>
          <p:cNvPr id="8" name="Slide Number Placeholder 6">
            <a:extLst>
              <a:ext uri="{FF2B5EF4-FFF2-40B4-BE49-F238E27FC236}">
                <a16:creationId xmlns:a16="http://schemas.microsoft.com/office/drawing/2014/main" id="{E8585FBE-EAAF-DD97-0222-0066FBCCBDA8}"/>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14</a:t>
            </a:fld>
            <a:endParaRPr lang="en-US" dirty="0"/>
          </a:p>
        </p:txBody>
      </p:sp>
    </p:spTree>
    <p:extLst>
      <p:ext uri="{BB962C8B-B14F-4D97-AF65-F5344CB8AC3E}">
        <p14:creationId xmlns:p14="http://schemas.microsoft.com/office/powerpoint/2010/main" val="4280336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15</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a:xfrm>
            <a:off x="525774" y="480059"/>
            <a:ext cx="9601200" cy="960276"/>
          </a:xfrm>
        </p:spPr>
        <p:txBody>
          <a:bodyPr/>
          <a:lstStyle/>
          <a:p>
            <a:r>
              <a:rPr lang="en-US"/>
              <a:t>Assumptions</a:t>
            </a:r>
          </a:p>
        </p:txBody>
      </p:sp>
      <p:graphicFrame>
        <p:nvGraphicFramePr>
          <p:cNvPr id="2" name="Diagram 1">
            <a:extLst>
              <a:ext uri="{FF2B5EF4-FFF2-40B4-BE49-F238E27FC236}">
                <a16:creationId xmlns:a16="http://schemas.microsoft.com/office/drawing/2014/main" id="{1084CB8F-198A-D804-6DB0-903E58F4D723}"/>
              </a:ext>
            </a:extLst>
          </p:cNvPr>
          <p:cNvGraphicFramePr>
            <a:graphicFrameLocks noChangeAspect="1"/>
          </p:cNvGraphicFramePr>
          <p:nvPr>
            <p:extLst>
              <p:ext uri="{D42A27DB-BD31-4B8C-83A1-F6EECF244321}">
                <p14:modId xmlns:p14="http://schemas.microsoft.com/office/powerpoint/2010/main" val="2301113971"/>
              </p:ext>
            </p:extLst>
          </p:nvPr>
        </p:nvGraphicFramePr>
        <p:xfrm>
          <a:off x="1257294" y="1724653"/>
          <a:ext cx="8138160" cy="113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0" name="Picture 389">
            <a:extLst>
              <a:ext uri="{FF2B5EF4-FFF2-40B4-BE49-F238E27FC236}">
                <a16:creationId xmlns:a16="http://schemas.microsoft.com/office/drawing/2014/main" id="{AEED9C8E-351F-590A-B84A-CB663A1E9257}"/>
              </a:ext>
            </a:extLst>
          </p:cNvPr>
          <p:cNvPicPr>
            <a:picLocks noChangeAspect="1"/>
          </p:cNvPicPr>
          <p:nvPr/>
        </p:nvPicPr>
        <p:blipFill>
          <a:blip r:embed="rId7"/>
          <a:stretch>
            <a:fillRect/>
          </a:stretch>
        </p:blipFill>
        <p:spPr>
          <a:xfrm>
            <a:off x="10683346" y="4234"/>
            <a:ext cx="1493307" cy="3748616"/>
          </a:xfrm>
          <a:prstGeom prst="rect">
            <a:avLst/>
          </a:prstGeom>
        </p:spPr>
      </p:pic>
      <p:sp>
        <p:nvSpPr>
          <p:cNvPr id="392" name="TextBox 391">
            <a:extLst>
              <a:ext uri="{FF2B5EF4-FFF2-40B4-BE49-F238E27FC236}">
                <a16:creationId xmlns:a16="http://schemas.microsoft.com/office/drawing/2014/main" id="{963FDA96-A58C-66B3-65E7-0A1F26C78F94}"/>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Tree>
    <p:extLst>
      <p:ext uri="{BB962C8B-B14F-4D97-AF65-F5344CB8AC3E}">
        <p14:creationId xmlns:p14="http://schemas.microsoft.com/office/powerpoint/2010/main" val="26314833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16</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a:xfrm>
            <a:off x="525774" y="480059"/>
            <a:ext cx="9601200" cy="960276"/>
          </a:xfrm>
        </p:spPr>
        <p:txBody>
          <a:bodyPr/>
          <a:lstStyle/>
          <a:p>
            <a:r>
              <a:rPr lang="en-US"/>
              <a:t>Assumptions</a:t>
            </a:r>
          </a:p>
        </p:txBody>
      </p:sp>
      <p:graphicFrame>
        <p:nvGraphicFramePr>
          <p:cNvPr id="2" name="Diagram 1">
            <a:extLst>
              <a:ext uri="{FF2B5EF4-FFF2-40B4-BE49-F238E27FC236}">
                <a16:creationId xmlns:a16="http://schemas.microsoft.com/office/drawing/2014/main" id="{1084CB8F-198A-D804-6DB0-903E58F4D723}"/>
              </a:ext>
            </a:extLst>
          </p:cNvPr>
          <p:cNvGraphicFramePr>
            <a:graphicFrameLocks noChangeAspect="1"/>
          </p:cNvGraphicFramePr>
          <p:nvPr/>
        </p:nvGraphicFramePr>
        <p:xfrm>
          <a:off x="1257294" y="1724653"/>
          <a:ext cx="8138160" cy="113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0" name="Picture 389">
            <a:extLst>
              <a:ext uri="{FF2B5EF4-FFF2-40B4-BE49-F238E27FC236}">
                <a16:creationId xmlns:a16="http://schemas.microsoft.com/office/drawing/2014/main" id="{AEED9C8E-351F-590A-B84A-CB663A1E9257}"/>
              </a:ext>
            </a:extLst>
          </p:cNvPr>
          <p:cNvPicPr>
            <a:picLocks noChangeAspect="1"/>
          </p:cNvPicPr>
          <p:nvPr/>
        </p:nvPicPr>
        <p:blipFill>
          <a:blip r:embed="rId7"/>
          <a:stretch>
            <a:fillRect/>
          </a:stretch>
        </p:blipFill>
        <p:spPr>
          <a:xfrm>
            <a:off x="10683346" y="4234"/>
            <a:ext cx="1493307" cy="3748616"/>
          </a:xfrm>
          <a:prstGeom prst="rect">
            <a:avLst/>
          </a:prstGeom>
        </p:spPr>
      </p:pic>
      <p:sp>
        <p:nvSpPr>
          <p:cNvPr id="392" name="TextBox 391">
            <a:extLst>
              <a:ext uri="{FF2B5EF4-FFF2-40B4-BE49-F238E27FC236}">
                <a16:creationId xmlns:a16="http://schemas.microsoft.com/office/drawing/2014/main" id="{963FDA96-A58C-66B3-65E7-0A1F26C78F94}"/>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graphicFrame>
        <p:nvGraphicFramePr>
          <p:cNvPr id="4" name="Diagram 3">
            <a:extLst>
              <a:ext uri="{FF2B5EF4-FFF2-40B4-BE49-F238E27FC236}">
                <a16:creationId xmlns:a16="http://schemas.microsoft.com/office/drawing/2014/main" id="{8731E7B4-A992-370D-A3CD-27C73C477A59}"/>
              </a:ext>
            </a:extLst>
          </p:cNvPr>
          <p:cNvGraphicFramePr>
            <a:graphicFrameLocks noChangeAspect="1"/>
          </p:cNvGraphicFramePr>
          <p:nvPr/>
        </p:nvGraphicFramePr>
        <p:xfrm>
          <a:off x="1257294" y="2675629"/>
          <a:ext cx="8138160" cy="1139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008258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17</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a:xfrm>
            <a:off x="525774" y="480059"/>
            <a:ext cx="9601200" cy="960276"/>
          </a:xfrm>
        </p:spPr>
        <p:txBody>
          <a:bodyPr/>
          <a:lstStyle/>
          <a:p>
            <a:r>
              <a:rPr lang="en-US"/>
              <a:t>Assumptions</a:t>
            </a:r>
          </a:p>
        </p:txBody>
      </p:sp>
      <p:graphicFrame>
        <p:nvGraphicFramePr>
          <p:cNvPr id="2" name="Diagram 1">
            <a:extLst>
              <a:ext uri="{FF2B5EF4-FFF2-40B4-BE49-F238E27FC236}">
                <a16:creationId xmlns:a16="http://schemas.microsoft.com/office/drawing/2014/main" id="{1084CB8F-198A-D804-6DB0-903E58F4D723}"/>
              </a:ext>
            </a:extLst>
          </p:cNvPr>
          <p:cNvGraphicFramePr>
            <a:graphicFrameLocks noChangeAspect="1"/>
          </p:cNvGraphicFramePr>
          <p:nvPr/>
        </p:nvGraphicFramePr>
        <p:xfrm>
          <a:off x="1257294" y="1724653"/>
          <a:ext cx="8138160" cy="113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0" name="Picture 389">
            <a:extLst>
              <a:ext uri="{FF2B5EF4-FFF2-40B4-BE49-F238E27FC236}">
                <a16:creationId xmlns:a16="http://schemas.microsoft.com/office/drawing/2014/main" id="{AEED9C8E-351F-590A-B84A-CB663A1E9257}"/>
              </a:ext>
            </a:extLst>
          </p:cNvPr>
          <p:cNvPicPr>
            <a:picLocks noChangeAspect="1"/>
          </p:cNvPicPr>
          <p:nvPr/>
        </p:nvPicPr>
        <p:blipFill>
          <a:blip r:embed="rId7"/>
          <a:stretch>
            <a:fillRect/>
          </a:stretch>
        </p:blipFill>
        <p:spPr>
          <a:xfrm>
            <a:off x="10683346" y="4234"/>
            <a:ext cx="1493307" cy="3748616"/>
          </a:xfrm>
          <a:prstGeom prst="rect">
            <a:avLst/>
          </a:prstGeom>
        </p:spPr>
      </p:pic>
      <p:sp>
        <p:nvSpPr>
          <p:cNvPr id="392" name="TextBox 391">
            <a:extLst>
              <a:ext uri="{FF2B5EF4-FFF2-40B4-BE49-F238E27FC236}">
                <a16:creationId xmlns:a16="http://schemas.microsoft.com/office/drawing/2014/main" id="{963FDA96-A58C-66B3-65E7-0A1F26C78F94}"/>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graphicFrame>
        <p:nvGraphicFramePr>
          <p:cNvPr id="4" name="Diagram 3">
            <a:extLst>
              <a:ext uri="{FF2B5EF4-FFF2-40B4-BE49-F238E27FC236}">
                <a16:creationId xmlns:a16="http://schemas.microsoft.com/office/drawing/2014/main" id="{8731E7B4-A992-370D-A3CD-27C73C477A59}"/>
              </a:ext>
            </a:extLst>
          </p:cNvPr>
          <p:cNvGraphicFramePr>
            <a:graphicFrameLocks noChangeAspect="1"/>
          </p:cNvGraphicFramePr>
          <p:nvPr>
            <p:extLst>
              <p:ext uri="{D42A27DB-BD31-4B8C-83A1-F6EECF244321}">
                <p14:modId xmlns:p14="http://schemas.microsoft.com/office/powerpoint/2010/main" val="851006835"/>
              </p:ext>
            </p:extLst>
          </p:nvPr>
        </p:nvGraphicFramePr>
        <p:xfrm>
          <a:off x="1257294" y="2675629"/>
          <a:ext cx="8138160" cy="1139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a:extLst>
              <a:ext uri="{FF2B5EF4-FFF2-40B4-BE49-F238E27FC236}">
                <a16:creationId xmlns:a16="http://schemas.microsoft.com/office/drawing/2014/main" id="{0A24903A-0E57-B2ED-2C1E-5F7286AB3FAF}"/>
              </a:ext>
            </a:extLst>
          </p:cNvPr>
          <p:cNvGraphicFramePr>
            <a:graphicFrameLocks noChangeAspect="1"/>
          </p:cNvGraphicFramePr>
          <p:nvPr>
            <p:extLst>
              <p:ext uri="{D42A27DB-BD31-4B8C-83A1-F6EECF244321}">
                <p14:modId xmlns:p14="http://schemas.microsoft.com/office/powerpoint/2010/main" val="1103014741"/>
              </p:ext>
            </p:extLst>
          </p:nvPr>
        </p:nvGraphicFramePr>
        <p:xfrm>
          <a:off x="1263390" y="3615746"/>
          <a:ext cx="8138160" cy="113935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7671397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18</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a:xfrm>
            <a:off x="525774" y="480059"/>
            <a:ext cx="9601200" cy="960276"/>
          </a:xfrm>
        </p:spPr>
        <p:txBody>
          <a:bodyPr/>
          <a:lstStyle/>
          <a:p>
            <a:r>
              <a:rPr lang="en-US"/>
              <a:t>Assumptions</a:t>
            </a:r>
          </a:p>
        </p:txBody>
      </p:sp>
      <p:graphicFrame>
        <p:nvGraphicFramePr>
          <p:cNvPr id="2" name="Diagram 1">
            <a:extLst>
              <a:ext uri="{FF2B5EF4-FFF2-40B4-BE49-F238E27FC236}">
                <a16:creationId xmlns:a16="http://schemas.microsoft.com/office/drawing/2014/main" id="{1084CB8F-198A-D804-6DB0-903E58F4D723}"/>
              </a:ext>
            </a:extLst>
          </p:cNvPr>
          <p:cNvGraphicFramePr>
            <a:graphicFrameLocks noChangeAspect="1"/>
          </p:cNvGraphicFramePr>
          <p:nvPr/>
        </p:nvGraphicFramePr>
        <p:xfrm>
          <a:off x="1257294" y="1724653"/>
          <a:ext cx="8138160" cy="113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0" name="Picture 389">
            <a:extLst>
              <a:ext uri="{FF2B5EF4-FFF2-40B4-BE49-F238E27FC236}">
                <a16:creationId xmlns:a16="http://schemas.microsoft.com/office/drawing/2014/main" id="{AEED9C8E-351F-590A-B84A-CB663A1E9257}"/>
              </a:ext>
            </a:extLst>
          </p:cNvPr>
          <p:cNvPicPr>
            <a:picLocks noChangeAspect="1"/>
          </p:cNvPicPr>
          <p:nvPr/>
        </p:nvPicPr>
        <p:blipFill>
          <a:blip r:embed="rId7"/>
          <a:stretch>
            <a:fillRect/>
          </a:stretch>
        </p:blipFill>
        <p:spPr>
          <a:xfrm>
            <a:off x="10683346" y="4234"/>
            <a:ext cx="1493307" cy="3748616"/>
          </a:xfrm>
          <a:prstGeom prst="rect">
            <a:avLst/>
          </a:prstGeom>
        </p:spPr>
      </p:pic>
      <p:sp>
        <p:nvSpPr>
          <p:cNvPr id="392" name="TextBox 391">
            <a:extLst>
              <a:ext uri="{FF2B5EF4-FFF2-40B4-BE49-F238E27FC236}">
                <a16:creationId xmlns:a16="http://schemas.microsoft.com/office/drawing/2014/main" id="{963FDA96-A58C-66B3-65E7-0A1F26C78F94}"/>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graphicFrame>
        <p:nvGraphicFramePr>
          <p:cNvPr id="4" name="Diagram 3">
            <a:extLst>
              <a:ext uri="{FF2B5EF4-FFF2-40B4-BE49-F238E27FC236}">
                <a16:creationId xmlns:a16="http://schemas.microsoft.com/office/drawing/2014/main" id="{8731E7B4-A992-370D-A3CD-27C73C477A59}"/>
              </a:ext>
            </a:extLst>
          </p:cNvPr>
          <p:cNvGraphicFramePr>
            <a:graphicFrameLocks noChangeAspect="1"/>
          </p:cNvGraphicFramePr>
          <p:nvPr/>
        </p:nvGraphicFramePr>
        <p:xfrm>
          <a:off x="1257294" y="2675629"/>
          <a:ext cx="8138160" cy="1139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a:extLst>
              <a:ext uri="{FF2B5EF4-FFF2-40B4-BE49-F238E27FC236}">
                <a16:creationId xmlns:a16="http://schemas.microsoft.com/office/drawing/2014/main" id="{0A24903A-0E57-B2ED-2C1E-5F7286AB3FAF}"/>
              </a:ext>
            </a:extLst>
          </p:cNvPr>
          <p:cNvGraphicFramePr>
            <a:graphicFrameLocks noChangeAspect="1"/>
          </p:cNvGraphicFramePr>
          <p:nvPr>
            <p:extLst>
              <p:ext uri="{D42A27DB-BD31-4B8C-83A1-F6EECF244321}">
                <p14:modId xmlns:p14="http://schemas.microsoft.com/office/powerpoint/2010/main" val="2314795053"/>
              </p:ext>
            </p:extLst>
          </p:nvPr>
        </p:nvGraphicFramePr>
        <p:xfrm>
          <a:off x="1263390" y="3615746"/>
          <a:ext cx="8138160" cy="113935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 name="Diagram 7">
            <a:extLst>
              <a:ext uri="{FF2B5EF4-FFF2-40B4-BE49-F238E27FC236}">
                <a16:creationId xmlns:a16="http://schemas.microsoft.com/office/drawing/2014/main" id="{C959200F-5FC8-EC5D-0CA6-12CB8C8796B3}"/>
              </a:ext>
            </a:extLst>
          </p:cNvPr>
          <p:cNvGraphicFramePr>
            <a:graphicFrameLocks noChangeAspect="1"/>
          </p:cNvGraphicFramePr>
          <p:nvPr>
            <p:extLst>
              <p:ext uri="{D42A27DB-BD31-4B8C-83A1-F6EECF244321}">
                <p14:modId xmlns:p14="http://schemas.microsoft.com/office/powerpoint/2010/main" val="2895899115"/>
              </p:ext>
            </p:extLst>
          </p:nvPr>
        </p:nvGraphicFramePr>
        <p:xfrm>
          <a:off x="1251198" y="4639874"/>
          <a:ext cx="8138160" cy="113935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9561144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19</a:t>
            </a:fld>
            <a:endParaRPr lang="en-US"/>
          </a:p>
        </p:txBody>
      </p:sp>
      <p:graphicFrame>
        <p:nvGraphicFramePr>
          <p:cNvPr id="12" name="Diagram 11">
            <a:extLst>
              <a:ext uri="{FF2B5EF4-FFF2-40B4-BE49-F238E27FC236}">
                <a16:creationId xmlns:a16="http://schemas.microsoft.com/office/drawing/2014/main" id="{8EAF3F15-7678-EFE1-BADA-E744E3596F86}"/>
              </a:ext>
            </a:extLst>
          </p:cNvPr>
          <p:cNvGraphicFramePr/>
          <p:nvPr/>
        </p:nvGraphicFramePr>
        <p:xfrm>
          <a:off x="942102" y="471899"/>
          <a:ext cx="9966760" cy="5932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69" name="Picture 568">
            <a:extLst>
              <a:ext uri="{FF2B5EF4-FFF2-40B4-BE49-F238E27FC236}">
                <a16:creationId xmlns:a16="http://schemas.microsoft.com/office/drawing/2014/main" id="{B30AF361-B44F-730C-AFC8-3A3E8515BC94}"/>
              </a:ext>
            </a:extLst>
          </p:cNvPr>
          <p:cNvPicPr>
            <a:picLocks noChangeAspect="1"/>
          </p:cNvPicPr>
          <p:nvPr/>
        </p:nvPicPr>
        <p:blipFill>
          <a:blip r:embed="rId7"/>
          <a:stretch>
            <a:fillRect/>
          </a:stretch>
        </p:blipFill>
        <p:spPr>
          <a:xfrm>
            <a:off x="10683346" y="4234"/>
            <a:ext cx="1493307" cy="3748616"/>
          </a:xfrm>
          <a:prstGeom prst="rect">
            <a:avLst/>
          </a:prstGeom>
        </p:spPr>
      </p:pic>
      <p:sp>
        <p:nvSpPr>
          <p:cNvPr id="571" name="TextBox 570">
            <a:extLst>
              <a:ext uri="{FF2B5EF4-FFF2-40B4-BE49-F238E27FC236}">
                <a16:creationId xmlns:a16="http://schemas.microsoft.com/office/drawing/2014/main" id="{3A2BBAAC-DD17-9EF8-F2B0-BD73149D77D3}"/>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
        <p:nvSpPr>
          <p:cNvPr id="4" name="Title 4">
            <a:extLst>
              <a:ext uri="{FF2B5EF4-FFF2-40B4-BE49-F238E27FC236}">
                <a16:creationId xmlns:a16="http://schemas.microsoft.com/office/drawing/2014/main" id="{8251A5A2-C718-1387-869A-35898D9D432B}"/>
              </a:ext>
            </a:extLst>
          </p:cNvPr>
          <p:cNvSpPr>
            <a:spLocks noGrp="1"/>
          </p:cNvSpPr>
          <p:nvPr>
            <p:ph type="title"/>
          </p:nvPr>
        </p:nvSpPr>
        <p:spPr>
          <a:xfrm>
            <a:off x="188164" y="-16120"/>
            <a:ext cx="9227391" cy="939255"/>
          </a:xfrm>
        </p:spPr>
        <p:txBody>
          <a:bodyPr/>
          <a:lstStyle/>
          <a:p>
            <a:r>
              <a:rPr lang="en-US"/>
              <a:t>Customer Needs</a:t>
            </a:r>
          </a:p>
        </p:txBody>
      </p:sp>
      <p:sp>
        <p:nvSpPr>
          <p:cNvPr id="5" name="TextBox 4">
            <a:extLst>
              <a:ext uri="{FF2B5EF4-FFF2-40B4-BE49-F238E27FC236}">
                <a16:creationId xmlns:a16="http://schemas.microsoft.com/office/drawing/2014/main" id="{746CEF48-79C3-A031-A3F2-F8BAD3BD300F}"/>
              </a:ext>
            </a:extLst>
          </p:cNvPr>
          <p:cNvSpPr txBox="1"/>
          <p:nvPr/>
        </p:nvSpPr>
        <p:spPr>
          <a:xfrm>
            <a:off x="1735886" y="2827090"/>
            <a:ext cx="3590488" cy="2585323"/>
          </a:xfrm>
          <a:prstGeom prst="rect">
            <a:avLst/>
          </a:prstGeom>
          <a:noFill/>
        </p:spPr>
        <p:txBody>
          <a:bodyPr wrap="square" rtlCol="0">
            <a:spAutoFit/>
          </a:bodyPr>
          <a:lstStyle/>
          <a:p>
            <a:pPr algn="ctr"/>
            <a:r>
              <a:rPr lang="en-US" sz="2400" b="0" i="0" dirty="0">
                <a:solidFill>
                  <a:schemeClr val="bg1"/>
                </a:solidFill>
                <a:latin typeface="+mj-lt"/>
                <a:cs typeface="Times New Roman"/>
              </a:rPr>
              <a:t>The purpose of this system is to provide</a:t>
            </a:r>
          </a:p>
          <a:p>
            <a:pPr algn="ctr"/>
            <a:r>
              <a:rPr lang="en-US" sz="2400" b="0" i="0" dirty="0">
                <a:solidFill>
                  <a:schemeClr val="bg1"/>
                </a:solidFill>
                <a:latin typeface="+mj-lt"/>
                <a:cs typeface="Times New Roman"/>
              </a:rPr>
              <a:t> a consistent and non-labor-intensive</a:t>
            </a:r>
          </a:p>
          <a:p>
            <a:pPr algn="ctr"/>
            <a:r>
              <a:rPr lang="en-US" sz="2400" b="0" i="0" dirty="0">
                <a:solidFill>
                  <a:schemeClr val="bg1"/>
                </a:solidFill>
                <a:latin typeface="+mj-lt"/>
                <a:cs typeface="Times New Roman"/>
              </a:rPr>
              <a:t> flux measurement method.</a:t>
            </a:r>
            <a:endParaRPr lang="en-US" sz="2400" b="0" i="0" dirty="0">
              <a:solidFill>
                <a:schemeClr val="bg1"/>
              </a:solidFill>
              <a:latin typeface="+mj-lt"/>
            </a:endParaRPr>
          </a:p>
          <a:p>
            <a:endParaRPr lang="en-US" dirty="0"/>
          </a:p>
        </p:txBody>
      </p:sp>
      <p:sp>
        <p:nvSpPr>
          <p:cNvPr id="6" name="TextBox 5">
            <a:extLst>
              <a:ext uri="{FF2B5EF4-FFF2-40B4-BE49-F238E27FC236}">
                <a16:creationId xmlns:a16="http://schemas.microsoft.com/office/drawing/2014/main" id="{96614DF9-94DA-4DCF-34EE-A039A40870DD}"/>
              </a:ext>
            </a:extLst>
          </p:cNvPr>
          <p:cNvSpPr txBox="1"/>
          <p:nvPr/>
        </p:nvSpPr>
        <p:spPr>
          <a:xfrm>
            <a:off x="5551228" y="1332077"/>
            <a:ext cx="1941557" cy="1231106"/>
          </a:xfrm>
          <a:prstGeom prst="rect">
            <a:avLst/>
          </a:prstGeom>
          <a:noFill/>
        </p:spPr>
        <p:txBody>
          <a:bodyPr wrap="none" rtlCol="0">
            <a:spAutoFit/>
          </a:bodyPr>
          <a:lstStyle/>
          <a:p>
            <a:pPr algn="ctr"/>
            <a:r>
              <a:rPr lang="en-US" sz="1400" b="1" dirty="0">
                <a:solidFill>
                  <a:schemeClr val="bg1"/>
                </a:solidFill>
                <a:latin typeface="+mj-lt"/>
              </a:rPr>
              <a:t>The current </a:t>
            </a:r>
          </a:p>
          <a:p>
            <a:pPr algn="ctr"/>
            <a:r>
              <a:rPr lang="en-US" sz="1400" b="1" dirty="0">
                <a:solidFill>
                  <a:schemeClr val="bg1"/>
                </a:solidFill>
                <a:latin typeface="+mj-lt"/>
              </a:rPr>
              <a:t>method is very </a:t>
            </a:r>
          </a:p>
          <a:p>
            <a:pPr algn="ctr"/>
            <a:r>
              <a:rPr lang="en-US" sz="1400" b="1" dirty="0">
                <a:solidFill>
                  <a:schemeClr val="bg1"/>
                </a:solidFill>
                <a:latin typeface="+mj-lt"/>
              </a:rPr>
              <a:t>time intensive </a:t>
            </a:r>
          </a:p>
          <a:p>
            <a:pPr algn="ctr"/>
            <a:r>
              <a:rPr lang="en-US" sz="1400" b="1" dirty="0">
                <a:solidFill>
                  <a:schemeClr val="bg1"/>
                </a:solidFill>
                <a:latin typeface="+mj-lt"/>
              </a:rPr>
              <a:t>and inconsistent. </a:t>
            </a:r>
          </a:p>
          <a:p>
            <a:endParaRPr lang="en-US" dirty="0"/>
          </a:p>
        </p:txBody>
      </p:sp>
    </p:spTree>
    <p:extLst>
      <p:ext uri="{BB962C8B-B14F-4D97-AF65-F5344CB8AC3E}">
        <p14:creationId xmlns:p14="http://schemas.microsoft.com/office/powerpoint/2010/main" val="441238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Alternate Process 16">
            <a:extLst>
              <a:ext uri="{FF2B5EF4-FFF2-40B4-BE49-F238E27FC236}">
                <a16:creationId xmlns:a16="http://schemas.microsoft.com/office/drawing/2014/main" id="{CD7E97B7-8805-05A4-F8BA-0C66F695E51E}"/>
              </a:ext>
            </a:extLst>
          </p:cNvPr>
          <p:cNvSpPr/>
          <p:nvPr/>
        </p:nvSpPr>
        <p:spPr>
          <a:xfrm>
            <a:off x="7863927" y="4541330"/>
            <a:ext cx="1847088"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Alternate Process 14">
            <a:extLst>
              <a:ext uri="{FF2B5EF4-FFF2-40B4-BE49-F238E27FC236}">
                <a16:creationId xmlns:a16="http://schemas.microsoft.com/office/drawing/2014/main" id="{54033301-E673-F396-1D55-D519371CDB68}"/>
              </a:ext>
            </a:extLst>
          </p:cNvPr>
          <p:cNvSpPr/>
          <p:nvPr/>
        </p:nvSpPr>
        <p:spPr>
          <a:xfrm>
            <a:off x="5535658"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Alternate Process 12">
            <a:extLst>
              <a:ext uri="{FF2B5EF4-FFF2-40B4-BE49-F238E27FC236}">
                <a16:creationId xmlns:a16="http://schemas.microsoft.com/office/drawing/2014/main" id="{E2EC3D7A-FCBB-3921-21BB-D94F56797C52}"/>
              </a:ext>
            </a:extLst>
          </p:cNvPr>
          <p:cNvSpPr/>
          <p:nvPr/>
        </p:nvSpPr>
        <p:spPr>
          <a:xfrm>
            <a:off x="3207389" y="4540868"/>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Alternate Process 10">
            <a:extLst>
              <a:ext uri="{FF2B5EF4-FFF2-40B4-BE49-F238E27FC236}">
                <a16:creationId xmlns:a16="http://schemas.microsoft.com/office/drawing/2014/main" id="{55D6DDB7-73BD-5B94-F6BA-89353D60FE8B}"/>
              </a:ext>
            </a:extLst>
          </p:cNvPr>
          <p:cNvSpPr/>
          <p:nvPr/>
        </p:nvSpPr>
        <p:spPr>
          <a:xfrm>
            <a:off x="870790" y="4541330"/>
            <a:ext cx="1848583" cy="859536"/>
          </a:xfrm>
          <a:prstGeom prst="flowChartAlternateProces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r>
              <a:rPr lang="en-US">
                <a:cs typeface="Calibri"/>
              </a:rPr>
              <a:t>Team 513</a:t>
            </a:r>
            <a:endParaRPr lang="en-US"/>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20" name="Group 19">
            <a:extLst>
              <a:ext uri="{FF2B5EF4-FFF2-40B4-BE49-F238E27FC236}">
                <a16:creationId xmlns:a16="http://schemas.microsoft.com/office/drawing/2014/main" id="{E571497B-DA04-B9FE-AE2B-26F70795273C}"/>
              </a:ext>
            </a:extLst>
          </p:cNvPr>
          <p:cNvGrpSpPr/>
          <p:nvPr/>
        </p:nvGrpSpPr>
        <p:grpSpPr>
          <a:xfrm>
            <a:off x="931703" y="4569869"/>
            <a:ext cx="8496905" cy="830997"/>
            <a:chOff x="947328" y="4565704"/>
            <a:chExt cx="8496905" cy="830997"/>
          </a:xfrm>
        </p:grpSpPr>
        <p:sp>
          <p:nvSpPr>
            <p:cNvPr id="18" name="TextBox 17">
              <a:extLst>
                <a:ext uri="{FF2B5EF4-FFF2-40B4-BE49-F238E27FC236}">
                  <a16:creationId xmlns:a16="http://schemas.microsoft.com/office/drawing/2014/main" id="{E72ABEFD-13E1-DD75-3047-1E1D4D2E52C4}"/>
                </a:ext>
              </a:extLst>
            </p:cNvPr>
            <p:cNvSpPr txBox="1"/>
            <p:nvPr/>
          </p:nvSpPr>
          <p:spPr>
            <a:xfrm>
              <a:off x="947328" y="4565704"/>
              <a:ext cx="1726755" cy="553998"/>
            </a:xfrm>
            <a:prstGeom prst="rect">
              <a:avLst/>
            </a:prstGeom>
            <a:noFill/>
          </p:spPr>
          <p:txBody>
            <a:bodyPr wrap="none" rtlCol="0">
              <a:spAutoFit/>
            </a:bodyPr>
            <a:lstStyle/>
            <a:p>
              <a:pPr algn="ctr"/>
              <a:r>
                <a:rPr lang="en-US" sz="1600" dirty="0">
                  <a:solidFill>
                    <a:srgbClr val="FFFFFF"/>
                  </a:solidFill>
                  <a:latin typeface="Arial" panose="020B0604020202020204" pitchFamily="34" charset="0"/>
                  <a:cs typeface="Arial" panose="020B0604020202020204" pitchFamily="34" charset="0"/>
                </a:rPr>
                <a:t>Andrew Atallah</a:t>
              </a:r>
            </a:p>
            <a:p>
              <a:pPr algn="ctr"/>
              <a:r>
                <a:rPr lang="en-US" sz="1400" i="1" dirty="0">
                  <a:solidFill>
                    <a:srgbClr val="FFFFFF"/>
                  </a:solidFill>
                  <a:latin typeface="Arial" panose="020B0604020202020204" pitchFamily="34" charset="0"/>
                  <a:cs typeface="Arial" panose="020B0604020202020204" pitchFamily="34" charset="0"/>
                </a:rPr>
                <a:t>Hardware Engineer</a:t>
              </a:r>
            </a:p>
          </p:txBody>
        </p:sp>
        <p:sp>
          <p:nvSpPr>
            <p:cNvPr id="16" name="TextBox 15">
              <a:extLst>
                <a:ext uri="{FF2B5EF4-FFF2-40B4-BE49-F238E27FC236}">
                  <a16:creationId xmlns:a16="http://schemas.microsoft.com/office/drawing/2014/main" id="{AEF7B994-970E-2825-D149-6089A60523D1}"/>
                </a:ext>
              </a:extLst>
            </p:cNvPr>
            <p:cNvSpPr txBox="1"/>
            <p:nvPr/>
          </p:nvSpPr>
          <p:spPr>
            <a:xfrm>
              <a:off x="8161959" y="4567993"/>
              <a:ext cx="1282274" cy="769441"/>
            </a:xfrm>
            <a:prstGeom prst="rect">
              <a:avLst/>
            </a:prstGeom>
            <a:noFill/>
          </p:spPr>
          <p:txBody>
            <a:bodyPr wrap="none" rtlCol="0">
              <a:spAutoFit/>
            </a:bodyPr>
            <a:lstStyle/>
            <a:p>
              <a:pPr algn="ctr"/>
              <a:r>
                <a:rPr lang="en-US" sz="1600" dirty="0">
                  <a:solidFill>
                    <a:srgbClr val="FFFFFF"/>
                  </a:solidFill>
                  <a:latin typeface="Arial" panose="020B0604020202020204" pitchFamily="34" charset="0"/>
                  <a:cs typeface="Arial" panose="020B0604020202020204" pitchFamily="34" charset="0"/>
                </a:rPr>
                <a:t>Liora Louis</a:t>
              </a:r>
            </a:p>
            <a:p>
              <a:pPr algn="ctr"/>
              <a:r>
                <a:rPr lang="en-US" sz="1400" i="1" dirty="0">
                  <a:solidFill>
                    <a:srgbClr val="FFFFFF"/>
                  </a:solidFill>
                  <a:latin typeface="Arial" panose="020B0604020202020204" pitchFamily="34" charset="0"/>
                  <a:cs typeface="Arial" panose="020B0604020202020204" pitchFamily="34" charset="0"/>
                </a:rPr>
                <a:t>Materials &amp; </a:t>
              </a:r>
            </a:p>
            <a:p>
              <a:pPr algn="ctr"/>
              <a:r>
                <a:rPr lang="en-US" sz="1400" i="1" dirty="0">
                  <a:solidFill>
                    <a:srgbClr val="FFFFFF"/>
                  </a:solidFill>
                  <a:latin typeface="Arial" panose="020B0604020202020204" pitchFamily="34" charset="0"/>
                  <a:cs typeface="Arial" panose="020B0604020202020204" pitchFamily="34" charset="0"/>
                </a:rPr>
                <a:t>Test Engineer</a:t>
              </a:r>
            </a:p>
          </p:txBody>
        </p:sp>
        <p:sp>
          <p:nvSpPr>
            <p:cNvPr id="14" name="TextBox 13">
              <a:extLst>
                <a:ext uri="{FF2B5EF4-FFF2-40B4-BE49-F238E27FC236}">
                  <a16:creationId xmlns:a16="http://schemas.microsoft.com/office/drawing/2014/main" id="{B8F32CCC-9B1E-6138-F1E1-EA3047830F2E}"/>
                </a:ext>
              </a:extLst>
            </p:cNvPr>
            <p:cNvSpPr txBox="1"/>
            <p:nvPr/>
          </p:nvSpPr>
          <p:spPr>
            <a:xfrm>
              <a:off x="3298845" y="4565704"/>
              <a:ext cx="1667443" cy="553998"/>
            </a:xfrm>
            <a:prstGeom prst="rect">
              <a:avLst/>
            </a:prstGeom>
            <a:noFill/>
          </p:spPr>
          <p:txBody>
            <a:bodyPr wrap="none" rtlCol="0">
              <a:spAutoFit/>
            </a:bodyPr>
            <a:lstStyle/>
            <a:p>
              <a:pPr algn="ctr"/>
              <a:r>
                <a:rPr lang="en-US" sz="1600" dirty="0">
                  <a:solidFill>
                    <a:srgbClr val="FFFFFF"/>
                  </a:solidFill>
                  <a:latin typeface="Arial" panose="020B0604020202020204" pitchFamily="34" charset="0"/>
                  <a:cs typeface="Arial" panose="020B0604020202020204" pitchFamily="34" charset="0"/>
                </a:rPr>
                <a:t>Sean Hemstreet</a:t>
              </a:r>
              <a:endParaRPr lang="en-US" sz="1400" dirty="0">
                <a:solidFill>
                  <a:srgbClr val="FFFFFF"/>
                </a:solidFill>
                <a:latin typeface="Arial" panose="020B0604020202020204" pitchFamily="34" charset="0"/>
                <a:cs typeface="Arial" panose="020B0604020202020204" pitchFamily="34" charset="0"/>
              </a:endParaRPr>
            </a:p>
            <a:p>
              <a:pPr algn="ctr"/>
              <a:r>
                <a:rPr lang="en-US" sz="1400" i="1" dirty="0">
                  <a:solidFill>
                    <a:srgbClr val="FFFFFF"/>
                  </a:solidFill>
                  <a:latin typeface="Arial" panose="020B0604020202020204" pitchFamily="34" charset="0"/>
                  <a:cs typeface="Arial" panose="020B0604020202020204" pitchFamily="34" charset="0"/>
                </a:rPr>
                <a:t>Design Engineer</a:t>
              </a:r>
            </a:p>
          </p:txBody>
        </p:sp>
        <p:sp>
          <p:nvSpPr>
            <p:cNvPr id="12" name="TextBox 11">
              <a:extLst>
                <a:ext uri="{FF2B5EF4-FFF2-40B4-BE49-F238E27FC236}">
                  <a16:creationId xmlns:a16="http://schemas.microsoft.com/office/drawing/2014/main" id="{E0359946-B9A4-5A99-8626-5D56DB8756F2}"/>
                </a:ext>
              </a:extLst>
            </p:cNvPr>
            <p:cNvSpPr txBox="1"/>
            <p:nvPr/>
          </p:nvSpPr>
          <p:spPr>
            <a:xfrm>
              <a:off x="5622616" y="4565704"/>
              <a:ext cx="1705916" cy="830997"/>
            </a:xfrm>
            <a:prstGeom prst="rect">
              <a:avLst/>
            </a:prstGeom>
            <a:noFill/>
          </p:spPr>
          <p:txBody>
            <a:bodyPr wrap="none" rtlCol="0">
              <a:spAutoFit/>
            </a:bodyPr>
            <a:lstStyle/>
            <a:p>
              <a:pPr algn="ctr"/>
              <a:r>
                <a:rPr lang="en-US" sz="1600" dirty="0">
                  <a:solidFill>
                    <a:srgbClr val="FFFFFF"/>
                  </a:solidFill>
                  <a:latin typeface="Arial" panose="020B0604020202020204" pitchFamily="34" charset="0"/>
                  <a:cs typeface="Arial" panose="020B0604020202020204" pitchFamily="34" charset="0"/>
                </a:rPr>
                <a:t>Joshua Huls</a:t>
              </a:r>
            </a:p>
            <a:p>
              <a:pPr algn="ctr"/>
              <a:r>
                <a:rPr lang="en-US" sz="1400" i="1" dirty="0">
                  <a:solidFill>
                    <a:srgbClr val="FFFFFF"/>
                  </a:solidFill>
                  <a:latin typeface="Arial" panose="020B0604020202020204" pitchFamily="34" charset="0"/>
                  <a:cs typeface="Arial" panose="020B0604020202020204" pitchFamily="34" charset="0"/>
                </a:rPr>
                <a:t>Systems Engineer</a:t>
              </a:r>
            </a:p>
            <a:p>
              <a:endParaRPr lang="en-US" dirty="0"/>
            </a:p>
          </p:txBody>
        </p:sp>
      </p:grpSp>
      <p:pic>
        <p:nvPicPr>
          <p:cNvPr id="5" name="Picture 4" descr="A person in a suit and tie&#10;&#10;Description automatically generated">
            <a:extLst>
              <a:ext uri="{FF2B5EF4-FFF2-40B4-BE49-F238E27FC236}">
                <a16:creationId xmlns:a16="http://schemas.microsoft.com/office/drawing/2014/main" id="{8638556E-E656-480E-4F13-E3AF8980A0F9}"/>
              </a:ext>
            </a:extLst>
          </p:cNvPr>
          <p:cNvPicPr>
            <a:picLocks noChangeAspect="1"/>
          </p:cNvPicPr>
          <p:nvPr/>
        </p:nvPicPr>
        <p:blipFill rotWithShape="1">
          <a:blip r:embed="rId2"/>
          <a:srcRect l="5246" r="5246"/>
          <a:stretch/>
        </p:blipFill>
        <p:spPr>
          <a:xfrm>
            <a:off x="3283220" y="1823845"/>
            <a:ext cx="1691640" cy="2560320"/>
          </a:xfrm>
          <a:prstGeom prst="rect">
            <a:avLst/>
          </a:prstGeom>
          <a:ln>
            <a:solidFill>
              <a:schemeClr val="tx1"/>
            </a:solidFill>
          </a:ln>
        </p:spPr>
      </p:pic>
      <p:pic>
        <p:nvPicPr>
          <p:cNvPr id="7" name="Picture 6" descr="A person with long hair wearing a black jacket&#10;&#10;Description automatically generated">
            <a:extLst>
              <a:ext uri="{FF2B5EF4-FFF2-40B4-BE49-F238E27FC236}">
                <a16:creationId xmlns:a16="http://schemas.microsoft.com/office/drawing/2014/main" id="{6B7F08A5-DB5E-54BE-CB5F-252B98FE817D}"/>
              </a:ext>
            </a:extLst>
          </p:cNvPr>
          <p:cNvPicPr>
            <a:picLocks noChangeAspect="1"/>
          </p:cNvPicPr>
          <p:nvPr/>
        </p:nvPicPr>
        <p:blipFill rotWithShape="1">
          <a:blip r:embed="rId3"/>
          <a:srcRect/>
          <a:stretch/>
        </p:blipFill>
        <p:spPr>
          <a:xfrm>
            <a:off x="7945040" y="1822752"/>
            <a:ext cx="1691640" cy="2560320"/>
          </a:xfrm>
          <a:prstGeom prst="rect">
            <a:avLst/>
          </a:prstGeom>
          <a:ln>
            <a:solidFill>
              <a:schemeClr val="tx1"/>
            </a:solidFill>
          </a:ln>
        </p:spPr>
      </p:pic>
      <p:pic>
        <p:nvPicPr>
          <p:cNvPr id="2" name="Picture 1" descr="A person in a suit and tie&#10;&#10;Description automatically generated">
            <a:extLst>
              <a:ext uri="{FF2B5EF4-FFF2-40B4-BE49-F238E27FC236}">
                <a16:creationId xmlns:a16="http://schemas.microsoft.com/office/drawing/2014/main" id="{9B4E803F-8857-5C80-0F5D-D494B843CEDD}"/>
              </a:ext>
            </a:extLst>
          </p:cNvPr>
          <p:cNvPicPr>
            <a:picLocks noChangeAspect="1"/>
          </p:cNvPicPr>
          <p:nvPr/>
        </p:nvPicPr>
        <p:blipFill rotWithShape="1">
          <a:blip r:embed="rId4"/>
          <a:srcRect l="13399" r="12210"/>
          <a:stretch/>
        </p:blipFill>
        <p:spPr>
          <a:xfrm>
            <a:off x="5614130" y="1819056"/>
            <a:ext cx="1691640" cy="2560320"/>
          </a:xfrm>
          <a:prstGeom prst="rect">
            <a:avLst/>
          </a:prstGeom>
          <a:ln>
            <a:solidFill>
              <a:schemeClr val="tx1"/>
            </a:solidFill>
          </a:ln>
        </p:spPr>
      </p:pic>
      <p:pic>
        <p:nvPicPr>
          <p:cNvPr id="9" name="Picture 8" descr="A person in a suit and tie&#10;&#10;Description automatically generated">
            <a:extLst>
              <a:ext uri="{FF2B5EF4-FFF2-40B4-BE49-F238E27FC236}">
                <a16:creationId xmlns:a16="http://schemas.microsoft.com/office/drawing/2014/main" id="{3B993F4E-EDA0-E7B2-681E-6214E1E1E895}"/>
              </a:ext>
            </a:extLst>
          </p:cNvPr>
          <p:cNvPicPr>
            <a:picLocks noChangeAspect="1"/>
          </p:cNvPicPr>
          <p:nvPr/>
        </p:nvPicPr>
        <p:blipFill rotWithShape="1">
          <a:blip r:embed="rId5"/>
          <a:srcRect l="8135" r="8135"/>
          <a:stretch/>
        </p:blipFill>
        <p:spPr>
          <a:xfrm>
            <a:off x="949262" y="1823846"/>
            <a:ext cx="1691640" cy="2560320"/>
          </a:xfrm>
          <a:prstGeom prst="rect">
            <a:avLst/>
          </a:prstGeom>
          <a:ln>
            <a:solidFill>
              <a:schemeClr val="tx1"/>
            </a:solidFill>
          </a:ln>
        </p:spPr>
      </p:pic>
      <p:pic>
        <p:nvPicPr>
          <p:cNvPr id="8" name="Picture 7">
            <a:extLst>
              <a:ext uri="{FF2B5EF4-FFF2-40B4-BE49-F238E27FC236}">
                <a16:creationId xmlns:a16="http://schemas.microsoft.com/office/drawing/2014/main" id="{BF8D8328-B83A-F8F6-5263-0EE348F445CB}"/>
              </a:ext>
            </a:extLst>
          </p:cNvPr>
          <p:cNvPicPr>
            <a:picLocks noChangeAspect="1"/>
          </p:cNvPicPr>
          <p:nvPr/>
        </p:nvPicPr>
        <p:blipFill>
          <a:blip r:embed="rId6"/>
          <a:stretch>
            <a:fillRect/>
          </a:stretch>
        </p:blipFill>
        <p:spPr>
          <a:xfrm>
            <a:off x="10683346" y="4234"/>
            <a:ext cx="1493307" cy="3748616"/>
          </a:xfrm>
          <a:prstGeom prst="rect">
            <a:avLst/>
          </a:prstGeom>
        </p:spPr>
      </p:pic>
      <p:sp>
        <p:nvSpPr>
          <p:cNvPr id="19" name="TextBox 18">
            <a:extLst>
              <a:ext uri="{FF2B5EF4-FFF2-40B4-BE49-F238E27FC236}">
                <a16:creationId xmlns:a16="http://schemas.microsoft.com/office/drawing/2014/main" id="{EC483BD5-541C-C4EA-38EF-E5BF75BC38A8}"/>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2405727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20</a:t>
            </a:fld>
            <a:endParaRPr lang="en-US"/>
          </a:p>
        </p:txBody>
      </p:sp>
      <p:graphicFrame>
        <p:nvGraphicFramePr>
          <p:cNvPr id="12" name="Diagram 11">
            <a:extLst>
              <a:ext uri="{FF2B5EF4-FFF2-40B4-BE49-F238E27FC236}">
                <a16:creationId xmlns:a16="http://schemas.microsoft.com/office/drawing/2014/main" id="{8EAF3F15-7678-EFE1-BADA-E744E3596F86}"/>
              </a:ext>
            </a:extLst>
          </p:cNvPr>
          <p:cNvGraphicFramePr/>
          <p:nvPr>
            <p:extLst>
              <p:ext uri="{D42A27DB-BD31-4B8C-83A1-F6EECF244321}">
                <p14:modId xmlns:p14="http://schemas.microsoft.com/office/powerpoint/2010/main" val="3603769938"/>
              </p:ext>
            </p:extLst>
          </p:nvPr>
        </p:nvGraphicFramePr>
        <p:xfrm>
          <a:off x="942102" y="471899"/>
          <a:ext cx="9966760" cy="5932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69" name="Picture 568">
            <a:extLst>
              <a:ext uri="{FF2B5EF4-FFF2-40B4-BE49-F238E27FC236}">
                <a16:creationId xmlns:a16="http://schemas.microsoft.com/office/drawing/2014/main" id="{B30AF361-B44F-730C-AFC8-3A3E8515BC94}"/>
              </a:ext>
            </a:extLst>
          </p:cNvPr>
          <p:cNvPicPr>
            <a:picLocks noChangeAspect="1"/>
          </p:cNvPicPr>
          <p:nvPr/>
        </p:nvPicPr>
        <p:blipFill>
          <a:blip r:embed="rId7"/>
          <a:stretch>
            <a:fillRect/>
          </a:stretch>
        </p:blipFill>
        <p:spPr>
          <a:xfrm>
            <a:off x="10683346" y="4234"/>
            <a:ext cx="1493307" cy="3748616"/>
          </a:xfrm>
          <a:prstGeom prst="rect">
            <a:avLst/>
          </a:prstGeom>
        </p:spPr>
      </p:pic>
      <p:sp>
        <p:nvSpPr>
          <p:cNvPr id="571" name="TextBox 570">
            <a:extLst>
              <a:ext uri="{FF2B5EF4-FFF2-40B4-BE49-F238E27FC236}">
                <a16:creationId xmlns:a16="http://schemas.microsoft.com/office/drawing/2014/main" id="{3A2BBAAC-DD17-9EF8-F2B0-BD73149D77D3}"/>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
        <p:nvSpPr>
          <p:cNvPr id="4" name="Title 4">
            <a:extLst>
              <a:ext uri="{FF2B5EF4-FFF2-40B4-BE49-F238E27FC236}">
                <a16:creationId xmlns:a16="http://schemas.microsoft.com/office/drawing/2014/main" id="{8251A5A2-C718-1387-869A-35898D9D432B}"/>
              </a:ext>
            </a:extLst>
          </p:cNvPr>
          <p:cNvSpPr>
            <a:spLocks noGrp="1"/>
          </p:cNvSpPr>
          <p:nvPr>
            <p:ph type="title"/>
          </p:nvPr>
        </p:nvSpPr>
        <p:spPr>
          <a:xfrm>
            <a:off x="188164" y="-16120"/>
            <a:ext cx="9227391" cy="939255"/>
          </a:xfrm>
        </p:spPr>
        <p:txBody>
          <a:bodyPr/>
          <a:lstStyle/>
          <a:p>
            <a:r>
              <a:rPr lang="en-US"/>
              <a:t>Customer Needs</a:t>
            </a:r>
          </a:p>
        </p:txBody>
      </p:sp>
      <p:sp>
        <p:nvSpPr>
          <p:cNvPr id="2" name="TextBox 1">
            <a:extLst>
              <a:ext uri="{FF2B5EF4-FFF2-40B4-BE49-F238E27FC236}">
                <a16:creationId xmlns:a16="http://schemas.microsoft.com/office/drawing/2014/main" id="{FC835332-649C-8231-6775-3F1E21EC1724}"/>
              </a:ext>
            </a:extLst>
          </p:cNvPr>
          <p:cNvSpPr txBox="1"/>
          <p:nvPr/>
        </p:nvSpPr>
        <p:spPr>
          <a:xfrm>
            <a:off x="3372374" y="3531765"/>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0F935838-CC6E-B0F8-C5ED-558C891CF820}"/>
              </a:ext>
            </a:extLst>
          </p:cNvPr>
          <p:cNvSpPr txBox="1"/>
          <p:nvPr/>
        </p:nvSpPr>
        <p:spPr>
          <a:xfrm>
            <a:off x="1669495" y="2818701"/>
            <a:ext cx="3590488" cy="2585323"/>
          </a:xfrm>
          <a:prstGeom prst="rect">
            <a:avLst/>
          </a:prstGeom>
          <a:noFill/>
        </p:spPr>
        <p:txBody>
          <a:bodyPr wrap="square" rtlCol="0">
            <a:spAutoFit/>
          </a:bodyPr>
          <a:lstStyle/>
          <a:p>
            <a:pPr algn="ctr"/>
            <a:r>
              <a:rPr lang="en-US" sz="2400" dirty="0">
                <a:solidFill>
                  <a:schemeClr val="bg1"/>
                </a:solidFill>
                <a:latin typeface="+mj-lt"/>
                <a:cs typeface="Times New Roman"/>
              </a:rPr>
              <a:t>The fixture must be able to support the dimensions of the desired shafts and ensure a repeatable process. </a:t>
            </a:r>
          </a:p>
          <a:p>
            <a:endParaRPr lang="en-US" dirty="0"/>
          </a:p>
        </p:txBody>
      </p:sp>
      <p:sp>
        <p:nvSpPr>
          <p:cNvPr id="6" name="TextBox 5">
            <a:extLst>
              <a:ext uri="{FF2B5EF4-FFF2-40B4-BE49-F238E27FC236}">
                <a16:creationId xmlns:a16="http://schemas.microsoft.com/office/drawing/2014/main" id="{4FD665EB-38EB-C45E-B81D-584885793300}"/>
              </a:ext>
            </a:extLst>
          </p:cNvPr>
          <p:cNvSpPr txBox="1"/>
          <p:nvPr/>
        </p:nvSpPr>
        <p:spPr>
          <a:xfrm>
            <a:off x="5580391" y="1281498"/>
            <a:ext cx="1898277" cy="1231106"/>
          </a:xfrm>
          <a:prstGeom prst="rect">
            <a:avLst/>
          </a:prstGeom>
          <a:noFill/>
        </p:spPr>
        <p:txBody>
          <a:bodyPr wrap="none" rtlCol="0">
            <a:spAutoFit/>
          </a:bodyPr>
          <a:lstStyle/>
          <a:p>
            <a:pPr lvl="0" algn="ctr"/>
            <a:r>
              <a:rPr lang="en-US" sz="1400" b="1" dirty="0">
                <a:solidFill>
                  <a:schemeClr val="bg1"/>
                </a:solidFill>
                <a:latin typeface="+mj-lt"/>
              </a:rPr>
              <a:t>The system </a:t>
            </a:r>
          </a:p>
          <a:p>
            <a:pPr lvl="0" algn="ctr"/>
            <a:r>
              <a:rPr lang="en-US" sz="1400" b="1" dirty="0">
                <a:solidFill>
                  <a:schemeClr val="bg1"/>
                </a:solidFill>
                <a:latin typeface="+mj-lt"/>
              </a:rPr>
              <a:t>must be </a:t>
            </a:r>
          </a:p>
          <a:p>
            <a:pPr lvl="0" algn="ctr"/>
            <a:r>
              <a:rPr lang="en-US" sz="1400" b="1" dirty="0">
                <a:solidFill>
                  <a:schemeClr val="bg1"/>
                </a:solidFill>
                <a:latin typeface="+mj-lt"/>
              </a:rPr>
              <a:t>compatible with</a:t>
            </a:r>
          </a:p>
          <a:p>
            <a:pPr lvl="0" algn="ctr"/>
            <a:r>
              <a:rPr lang="en-US" sz="1400" b="1" dirty="0">
                <a:solidFill>
                  <a:schemeClr val="bg1"/>
                </a:solidFill>
                <a:latin typeface="+mj-lt"/>
              </a:rPr>
              <a:t>VT series shafts.</a:t>
            </a:r>
          </a:p>
          <a:p>
            <a:endParaRPr lang="en-US" dirty="0"/>
          </a:p>
        </p:txBody>
      </p:sp>
    </p:spTree>
    <p:extLst>
      <p:ext uri="{BB962C8B-B14F-4D97-AF65-F5344CB8AC3E}">
        <p14:creationId xmlns:p14="http://schemas.microsoft.com/office/powerpoint/2010/main" val="36618312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21</a:t>
            </a:fld>
            <a:endParaRPr lang="en-US"/>
          </a:p>
        </p:txBody>
      </p:sp>
      <p:graphicFrame>
        <p:nvGraphicFramePr>
          <p:cNvPr id="12" name="Diagram 11">
            <a:extLst>
              <a:ext uri="{FF2B5EF4-FFF2-40B4-BE49-F238E27FC236}">
                <a16:creationId xmlns:a16="http://schemas.microsoft.com/office/drawing/2014/main" id="{8EAF3F15-7678-EFE1-BADA-E744E3596F86}"/>
              </a:ext>
            </a:extLst>
          </p:cNvPr>
          <p:cNvGraphicFramePr/>
          <p:nvPr>
            <p:extLst>
              <p:ext uri="{D42A27DB-BD31-4B8C-83A1-F6EECF244321}">
                <p14:modId xmlns:p14="http://schemas.microsoft.com/office/powerpoint/2010/main" val="3128539109"/>
              </p:ext>
            </p:extLst>
          </p:nvPr>
        </p:nvGraphicFramePr>
        <p:xfrm>
          <a:off x="942102" y="471899"/>
          <a:ext cx="9966760" cy="5932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69" name="Picture 568">
            <a:extLst>
              <a:ext uri="{FF2B5EF4-FFF2-40B4-BE49-F238E27FC236}">
                <a16:creationId xmlns:a16="http://schemas.microsoft.com/office/drawing/2014/main" id="{B30AF361-B44F-730C-AFC8-3A3E8515BC94}"/>
              </a:ext>
            </a:extLst>
          </p:cNvPr>
          <p:cNvPicPr>
            <a:picLocks noChangeAspect="1"/>
          </p:cNvPicPr>
          <p:nvPr/>
        </p:nvPicPr>
        <p:blipFill>
          <a:blip r:embed="rId7"/>
          <a:stretch>
            <a:fillRect/>
          </a:stretch>
        </p:blipFill>
        <p:spPr>
          <a:xfrm>
            <a:off x="10683346" y="4234"/>
            <a:ext cx="1493307" cy="3748616"/>
          </a:xfrm>
          <a:prstGeom prst="rect">
            <a:avLst/>
          </a:prstGeom>
        </p:spPr>
      </p:pic>
      <p:sp>
        <p:nvSpPr>
          <p:cNvPr id="571" name="TextBox 570">
            <a:extLst>
              <a:ext uri="{FF2B5EF4-FFF2-40B4-BE49-F238E27FC236}">
                <a16:creationId xmlns:a16="http://schemas.microsoft.com/office/drawing/2014/main" id="{3A2BBAAC-DD17-9EF8-F2B0-BD73149D77D3}"/>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
        <p:nvSpPr>
          <p:cNvPr id="4" name="Title 4">
            <a:extLst>
              <a:ext uri="{FF2B5EF4-FFF2-40B4-BE49-F238E27FC236}">
                <a16:creationId xmlns:a16="http://schemas.microsoft.com/office/drawing/2014/main" id="{8251A5A2-C718-1387-869A-35898D9D432B}"/>
              </a:ext>
            </a:extLst>
          </p:cNvPr>
          <p:cNvSpPr>
            <a:spLocks noGrp="1"/>
          </p:cNvSpPr>
          <p:nvPr>
            <p:ph type="title"/>
          </p:nvPr>
        </p:nvSpPr>
        <p:spPr>
          <a:xfrm>
            <a:off x="188164" y="-16120"/>
            <a:ext cx="9227391" cy="939255"/>
          </a:xfrm>
        </p:spPr>
        <p:txBody>
          <a:bodyPr/>
          <a:lstStyle/>
          <a:p>
            <a:r>
              <a:rPr lang="en-US"/>
              <a:t>Customer Needs</a:t>
            </a:r>
          </a:p>
        </p:txBody>
      </p:sp>
      <p:sp>
        <p:nvSpPr>
          <p:cNvPr id="2" name="TextBox 1">
            <a:extLst>
              <a:ext uri="{FF2B5EF4-FFF2-40B4-BE49-F238E27FC236}">
                <a16:creationId xmlns:a16="http://schemas.microsoft.com/office/drawing/2014/main" id="{809FBA38-914C-5D18-0E09-683DC52DE2B6}"/>
              </a:ext>
            </a:extLst>
          </p:cNvPr>
          <p:cNvSpPr txBox="1"/>
          <p:nvPr/>
        </p:nvSpPr>
        <p:spPr>
          <a:xfrm>
            <a:off x="5673846" y="1302910"/>
            <a:ext cx="1677930" cy="1169551"/>
          </a:xfrm>
          <a:prstGeom prst="rect">
            <a:avLst/>
          </a:prstGeom>
          <a:noFill/>
        </p:spPr>
        <p:txBody>
          <a:bodyPr wrap="square" rtlCol="0">
            <a:spAutoFit/>
          </a:bodyPr>
          <a:lstStyle/>
          <a:p>
            <a:pPr lvl="0" algn="ctr"/>
            <a:r>
              <a:rPr lang="en-US" sz="1400" b="1" dirty="0">
                <a:solidFill>
                  <a:schemeClr val="bg1"/>
                </a:solidFill>
                <a:latin typeface="+mj-lt"/>
              </a:rPr>
              <a:t>5 mm intervals around the perimeter and in the axial direction.</a:t>
            </a:r>
          </a:p>
        </p:txBody>
      </p:sp>
      <p:sp>
        <p:nvSpPr>
          <p:cNvPr id="5" name="TextBox 4">
            <a:extLst>
              <a:ext uri="{FF2B5EF4-FFF2-40B4-BE49-F238E27FC236}">
                <a16:creationId xmlns:a16="http://schemas.microsoft.com/office/drawing/2014/main" id="{FE7D5C75-A578-59F5-BC12-ED4FE12F40A4}"/>
              </a:ext>
            </a:extLst>
          </p:cNvPr>
          <p:cNvSpPr txBox="1"/>
          <p:nvPr/>
        </p:nvSpPr>
        <p:spPr>
          <a:xfrm>
            <a:off x="1660351" y="2663253"/>
            <a:ext cx="3590488" cy="2677656"/>
          </a:xfrm>
          <a:prstGeom prst="rect">
            <a:avLst/>
          </a:prstGeom>
          <a:noFill/>
        </p:spPr>
        <p:txBody>
          <a:bodyPr wrap="square" rtlCol="0">
            <a:spAutoFit/>
          </a:bodyPr>
          <a:lstStyle/>
          <a:p>
            <a:pPr lvl="0" algn="ctr"/>
            <a:r>
              <a:rPr lang="en-US" sz="2400" dirty="0">
                <a:solidFill>
                  <a:schemeClr val="bg1"/>
                </a:solidFill>
                <a:latin typeface="+mj-lt"/>
              </a:rPr>
              <a:t>The system needs to have measurement resolution of 5 mm in the axial &amp; circumferential directions.</a:t>
            </a:r>
          </a:p>
        </p:txBody>
      </p:sp>
    </p:spTree>
    <p:extLst>
      <p:ext uri="{BB962C8B-B14F-4D97-AF65-F5344CB8AC3E}">
        <p14:creationId xmlns:p14="http://schemas.microsoft.com/office/powerpoint/2010/main" val="23883870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963311E-9597-AF18-4834-C59DAA5716E6}"/>
              </a:ext>
            </a:extLst>
          </p:cNvPr>
          <p:cNvGraphicFramePr>
            <a:graphicFrameLocks noGrp="1"/>
          </p:cNvGraphicFramePr>
          <p:nvPr>
            <p:ph idx="1"/>
            <p:extLst>
              <p:ext uri="{D42A27DB-BD31-4B8C-83A1-F6EECF244321}">
                <p14:modId xmlns:p14="http://schemas.microsoft.com/office/powerpoint/2010/main" val="4099981710"/>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22</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Functional Decomposition</a:t>
            </a:r>
          </a:p>
        </p:txBody>
      </p:sp>
      <p:pic>
        <p:nvPicPr>
          <p:cNvPr id="257" name="Picture 256">
            <a:extLst>
              <a:ext uri="{FF2B5EF4-FFF2-40B4-BE49-F238E27FC236}">
                <a16:creationId xmlns:a16="http://schemas.microsoft.com/office/drawing/2014/main" id="{3761EEED-4244-2EA3-D881-1DE85CE90A36}"/>
              </a:ext>
            </a:extLst>
          </p:cNvPr>
          <p:cNvPicPr>
            <a:picLocks noChangeAspect="1"/>
          </p:cNvPicPr>
          <p:nvPr/>
        </p:nvPicPr>
        <p:blipFill>
          <a:blip r:embed="rId7"/>
          <a:stretch>
            <a:fillRect/>
          </a:stretch>
        </p:blipFill>
        <p:spPr>
          <a:xfrm>
            <a:off x="10683346" y="4234"/>
            <a:ext cx="1493307" cy="3748616"/>
          </a:xfrm>
          <a:prstGeom prst="rect">
            <a:avLst/>
          </a:prstGeom>
        </p:spPr>
      </p:pic>
      <p:sp>
        <p:nvSpPr>
          <p:cNvPr id="259" name="TextBox 258">
            <a:extLst>
              <a:ext uri="{FF2B5EF4-FFF2-40B4-BE49-F238E27FC236}">
                <a16:creationId xmlns:a16="http://schemas.microsoft.com/office/drawing/2014/main" id="{4FC1ACF5-8DD9-F818-8798-FD56CD39B0E7}"/>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Tree>
    <p:extLst>
      <p:ext uri="{BB962C8B-B14F-4D97-AF65-F5344CB8AC3E}">
        <p14:creationId xmlns:p14="http://schemas.microsoft.com/office/powerpoint/2010/main" val="4275521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963311E-9597-AF18-4834-C59DAA5716E6}"/>
              </a:ext>
            </a:extLst>
          </p:cNvPr>
          <p:cNvGraphicFramePr>
            <a:graphicFrameLocks noGrp="1"/>
          </p:cNvGraphicFramePr>
          <p:nvPr>
            <p:ph idx="1"/>
            <p:extLst>
              <p:ext uri="{D42A27DB-BD31-4B8C-83A1-F6EECF244321}">
                <p14:modId xmlns:p14="http://schemas.microsoft.com/office/powerpoint/2010/main" val="296946265"/>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23</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Functional Decomposition</a:t>
            </a:r>
          </a:p>
        </p:txBody>
      </p:sp>
      <p:pic>
        <p:nvPicPr>
          <p:cNvPr id="243" name="Picture 242">
            <a:extLst>
              <a:ext uri="{FF2B5EF4-FFF2-40B4-BE49-F238E27FC236}">
                <a16:creationId xmlns:a16="http://schemas.microsoft.com/office/drawing/2014/main" id="{7A0B3F03-F2A1-6C51-1717-798EAB4FA8EA}"/>
              </a:ext>
            </a:extLst>
          </p:cNvPr>
          <p:cNvPicPr>
            <a:picLocks noChangeAspect="1"/>
          </p:cNvPicPr>
          <p:nvPr/>
        </p:nvPicPr>
        <p:blipFill>
          <a:blip r:embed="rId7"/>
          <a:stretch>
            <a:fillRect/>
          </a:stretch>
        </p:blipFill>
        <p:spPr>
          <a:xfrm>
            <a:off x="10683346" y="4234"/>
            <a:ext cx="1493307" cy="3748616"/>
          </a:xfrm>
          <a:prstGeom prst="rect">
            <a:avLst/>
          </a:prstGeom>
        </p:spPr>
      </p:pic>
      <p:sp>
        <p:nvSpPr>
          <p:cNvPr id="245" name="TextBox 244">
            <a:extLst>
              <a:ext uri="{FF2B5EF4-FFF2-40B4-BE49-F238E27FC236}">
                <a16:creationId xmlns:a16="http://schemas.microsoft.com/office/drawing/2014/main" id="{901C4737-505A-382C-F6B9-4DB0583AE560}"/>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Tree>
    <p:extLst>
      <p:ext uri="{BB962C8B-B14F-4D97-AF65-F5344CB8AC3E}">
        <p14:creationId xmlns:p14="http://schemas.microsoft.com/office/powerpoint/2010/main" val="28260258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963311E-9597-AF18-4834-C59DAA5716E6}"/>
              </a:ext>
            </a:extLst>
          </p:cNvPr>
          <p:cNvGraphicFramePr>
            <a:graphicFrameLocks noGrp="1"/>
          </p:cNvGraphicFramePr>
          <p:nvPr>
            <p:ph idx="1"/>
            <p:extLst>
              <p:ext uri="{D42A27DB-BD31-4B8C-83A1-F6EECF244321}">
                <p14:modId xmlns:p14="http://schemas.microsoft.com/office/powerpoint/2010/main" val="604232893"/>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24</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Functional Decomposition</a:t>
            </a:r>
          </a:p>
        </p:txBody>
      </p:sp>
      <p:pic>
        <p:nvPicPr>
          <p:cNvPr id="115" name="Picture 114">
            <a:extLst>
              <a:ext uri="{FF2B5EF4-FFF2-40B4-BE49-F238E27FC236}">
                <a16:creationId xmlns:a16="http://schemas.microsoft.com/office/drawing/2014/main" id="{D4F7F158-8460-ADF4-82B7-FD01B6F4B6B9}"/>
              </a:ext>
            </a:extLst>
          </p:cNvPr>
          <p:cNvPicPr>
            <a:picLocks noChangeAspect="1"/>
          </p:cNvPicPr>
          <p:nvPr/>
        </p:nvPicPr>
        <p:blipFill>
          <a:blip r:embed="rId7"/>
          <a:stretch>
            <a:fillRect/>
          </a:stretch>
        </p:blipFill>
        <p:spPr>
          <a:xfrm>
            <a:off x="10683346" y="4234"/>
            <a:ext cx="1493307" cy="3748616"/>
          </a:xfrm>
          <a:prstGeom prst="rect">
            <a:avLst/>
          </a:prstGeom>
        </p:spPr>
      </p:pic>
      <p:sp>
        <p:nvSpPr>
          <p:cNvPr id="117" name="TextBox 116">
            <a:extLst>
              <a:ext uri="{FF2B5EF4-FFF2-40B4-BE49-F238E27FC236}">
                <a16:creationId xmlns:a16="http://schemas.microsoft.com/office/drawing/2014/main" id="{47141233-6D5C-D47B-6310-164879C45D6F}"/>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Tree>
    <p:extLst>
      <p:ext uri="{BB962C8B-B14F-4D97-AF65-F5344CB8AC3E}">
        <p14:creationId xmlns:p14="http://schemas.microsoft.com/office/powerpoint/2010/main" val="9777852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000">
        <p159:morph option="byObject"/>
      </p:transition>
    </mc:Choice>
    <mc:Fallback>
      <p:transition spd="slow" advTm="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963311E-9597-AF18-4834-C59DAA5716E6}"/>
              </a:ext>
            </a:extLst>
          </p:cNvPr>
          <p:cNvGraphicFramePr>
            <a:graphicFrameLocks noGrp="1"/>
          </p:cNvGraphicFramePr>
          <p:nvPr>
            <p:ph idx="1"/>
            <p:extLst>
              <p:ext uri="{D42A27DB-BD31-4B8C-83A1-F6EECF244321}">
                <p14:modId xmlns:p14="http://schemas.microsoft.com/office/powerpoint/2010/main" val="640062838"/>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25</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Functional Decomposition</a:t>
            </a:r>
          </a:p>
        </p:txBody>
      </p:sp>
      <p:pic>
        <p:nvPicPr>
          <p:cNvPr id="189" name="Picture 188">
            <a:extLst>
              <a:ext uri="{FF2B5EF4-FFF2-40B4-BE49-F238E27FC236}">
                <a16:creationId xmlns:a16="http://schemas.microsoft.com/office/drawing/2014/main" id="{FBFF85ED-4710-0598-F7F1-731CFA26E399}"/>
              </a:ext>
            </a:extLst>
          </p:cNvPr>
          <p:cNvPicPr>
            <a:picLocks noChangeAspect="1"/>
          </p:cNvPicPr>
          <p:nvPr/>
        </p:nvPicPr>
        <p:blipFill>
          <a:blip r:embed="rId7"/>
          <a:stretch>
            <a:fillRect/>
          </a:stretch>
        </p:blipFill>
        <p:spPr>
          <a:xfrm>
            <a:off x="10683346" y="4234"/>
            <a:ext cx="1493307" cy="3748616"/>
          </a:xfrm>
          <a:prstGeom prst="rect">
            <a:avLst/>
          </a:prstGeom>
        </p:spPr>
      </p:pic>
      <p:sp>
        <p:nvSpPr>
          <p:cNvPr id="191" name="TextBox 190">
            <a:extLst>
              <a:ext uri="{FF2B5EF4-FFF2-40B4-BE49-F238E27FC236}">
                <a16:creationId xmlns:a16="http://schemas.microsoft.com/office/drawing/2014/main" id="{5BE62A42-E06C-0810-2A36-93971F99467B}"/>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Tree>
    <p:extLst>
      <p:ext uri="{BB962C8B-B14F-4D97-AF65-F5344CB8AC3E}">
        <p14:creationId xmlns:p14="http://schemas.microsoft.com/office/powerpoint/2010/main" val="11067590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963311E-9597-AF18-4834-C59DAA5716E6}"/>
              </a:ext>
            </a:extLst>
          </p:cNvPr>
          <p:cNvGraphicFramePr>
            <a:graphicFrameLocks noGrp="1"/>
          </p:cNvGraphicFramePr>
          <p:nvPr>
            <p:ph idx="1"/>
            <p:extLst>
              <p:ext uri="{D42A27DB-BD31-4B8C-83A1-F6EECF244321}">
                <p14:modId xmlns:p14="http://schemas.microsoft.com/office/powerpoint/2010/main" val="3661360990"/>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26</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Functional Decomposition</a:t>
            </a:r>
          </a:p>
        </p:txBody>
      </p:sp>
      <p:pic>
        <p:nvPicPr>
          <p:cNvPr id="161" name="Picture 160">
            <a:extLst>
              <a:ext uri="{FF2B5EF4-FFF2-40B4-BE49-F238E27FC236}">
                <a16:creationId xmlns:a16="http://schemas.microsoft.com/office/drawing/2014/main" id="{774A400F-0DEB-F269-DEA6-4AF6BC51F06C}"/>
              </a:ext>
            </a:extLst>
          </p:cNvPr>
          <p:cNvPicPr>
            <a:picLocks noChangeAspect="1"/>
          </p:cNvPicPr>
          <p:nvPr/>
        </p:nvPicPr>
        <p:blipFill>
          <a:blip r:embed="rId7"/>
          <a:stretch>
            <a:fillRect/>
          </a:stretch>
        </p:blipFill>
        <p:spPr>
          <a:xfrm>
            <a:off x="10683346" y="4234"/>
            <a:ext cx="1493307" cy="3748616"/>
          </a:xfrm>
          <a:prstGeom prst="rect">
            <a:avLst/>
          </a:prstGeom>
        </p:spPr>
      </p:pic>
      <p:sp>
        <p:nvSpPr>
          <p:cNvPr id="163" name="TextBox 162">
            <a:extLst>
              <a:ext uri="{FF2B5EF4-FFF2-40B4-BE49-F238E27FC236}">
                <a16:creationId xmlns:a16="http://schemas.microsoft.com/office/drawing/2014/main" id="{DB0C8D9D-AF22-64BA-BB02-E94F912BE6D7}"/>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Tree>
    <p:extLst>
      <p:ext uri="{BB962C8B-B14F-4D97-AF65-F5344CB8AC3E}">
        <p14:creationId xmlns:p14="http://schemas.microsoft.com/office/powerpoint/2010/main" val="27505528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000">
        <p159:morph option="byObject"/>
      </p:transition>
    </mc:Choice>
    <mc:Fallback>
      <p:transition spd="slow" advTm="1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963311E-9597-AF18-4834-C59DAA5716E6}"/>
              </a:ext>
            </a:extLst>
          </p:cNvPr>
          <p:cNvGraphicFramePr>
            <a:graphicFrameLocks noGrp="1"/>
          </p:cNvGraphicFramePr>
          <p:nvPr>
            <p:ph idx="1"/>
            <p:extLst>
              <p:ext uri="{D42A27DB-BD31-4B8C-83A1-F6EECF244321}">
                <p14:modId xmlns:p14="http://schemas.microsoft.com/office/powerpoint/2010/main" val="1174434349"/>
              </p:ext>
            </p:extLst>
          </p:nvPr>
        </p:nvGraphicFramePr>
        <p:xfrm>
          <a:off x="2018071" y="2031365"/>
          <a:ext cx="80010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27</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Functional Decomposition</a:t>
            </a:r>
          </a:p>
        </p:txBody>
      </p:sp>
      <p:pic>
        <p:nvPicPr>
          <p:cNvPr id="377" name="Picture 376">
            <a:extLst>
              <a:ext uri="{FF2B5EF4-FFF2-40B4-BE49-F238E27FC236}">
                <a16:creationId xmlns:a16="http://schemas.microsoft.com/office/drawing/2014/main" id="{9EC27751-DD7C-83A0-B302-39CADBA4D7C5}"/>
              </a:ext>
            </a:extLst>
          </p:cNvPr>
          <p:cNvPicPr>
            <a:picLocks noChangeAspect="1"/>
          </p:cNvPicPr>
          <p:nvPr/>
        </p:nvPicPr>
        <p:blipFill>
          <a:blip r:embed="rId7"/>
          <a:stretch>
            <a:fillRect/>
          </a:stretch>
        </p:blipFill>
        <p:spPr>
          <a:xfrm>
            <a:off x="10683346" y="4234"/>
            <a:ext cx="1493307" cy="3748616"/>
          </a:xfrm>
          <a:prstGeom prst="rect">
            <a:avLst/>
          </a:prstGeom>
        </p:spPr>
      </p:pic>
      <p:sp>
        <p:nvSpPr>
          <p:cNvPr id="379" name="TextBox 378">
            <a:extLst>
              <a:ext uri="{FF2B5EF4-FFF2-40B4-BE49-F238E27FC236}">
                <a16:creationId xmlns:a16="http://schemas.microsoft.com/office/drawing/2014/main" id="{ACA0F8E3-77C7-81D8-CE23-CBA3AB325103}"/>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Tree>
    <p:extLst>
      <p:ext uri="{BB962C8B-B14F-4D97-AF65-F5344CB8AC3E}">
        <p14:creationId xmlns:p14="http://schemas.microsoft.com/office/powerpoint/2010/main" val="33016441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sz="1200">
                <a:solidFill>
                  <a:srgbClr val="898989"/>
                </a:solidFill>
                <a:latin typeface="Calibri"/>
              </a:rPr>
              <a:t>Team 513</a:t>
            </a:r>
            <a:r>
              <a:rPr lang="en-US" sz="1200">
                <a:solidFill>
                  <a:srgbClr val="898989"/>
                </a:solidFill>
                <a:latin typeface="Calibri"/>
                <a:ea typeface="Calibri"/>
                <a:cs typeface="Calibri"/>
              </a:rPr>
              <a:t>​</a:t>
            </a:r>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28</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Future Work</a:t>
            </a:r>
          </a:p>
        </p:txBody>
      </p:sp>
      <p:graphicFrame>
        <p:nvGraphicFramePr>
          <p:cNvPr id="9" name="Content Placeholder 8">
            <a:extLst>
              <a:ext uri="{FF2B5EF4-FFF2-40B4-BE49-F238E27FC236}">
                <a16:creationId xmlns:a16="http://schemas.microsoft.com/office/drawing/2014/main" id="{250AA210-6315-C83F-186D-0FB4F6807A0B}"/>
              </a:ext>
            </a:extLst>
          </p:cNvPr>
          <p:cNvGraphicFramePr>
            <a:graphicFrameLocks noGrp="1"/>
          </p:cNvGraphicFramePr>
          <p:nvPr>
            <p:ph idx="1"/>
            <p:extLst>
              <p:ext uri="{D42A27DB-BD31-4B8C-83A1-F6EECF244321}">
                <p14:modId xmlns:p14="http://schemas.microsoft.com/office/powerpoint/2010/main" val="2760135028"/>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3" name="Picture 302">
            <a:extLst>
              <a:ext uri="{FF2B5EF4-FFF2-40B4-BE49-F238E27FC236}">
                <a16:creationId xmlns:a16="http://schemas.microsoft.com/office/drawing/2014/main" id="{A3B61104-783B-0752-E3F9-B2EE558965BB}"/>
              </a:ext>
            </a:extLst>
          </p:cNvPr>
          <p:cNvPicPr>
            <a:picLocks noChangeAspect="1"/>
          </p:cNvPicPr>
          <p:nvPr/>
        </p:nvPicPr>
        <p:blipFill>
          <a:blip r:embed="rId7"/>
          <a:stretch>
            <a:fillRect/>
          </a:stretch>
        </p:blipFill>
        <p:spPr>
          <a:xfrm>
            <a:off x="10683346" y="4234"/>
            <a:ext cx="1493307" cy="3748616"/>
          </a:xfrm>
          <a:prstGeom prst="rect">
            <a:avLst/>
          </a:prstGeom>
        </p:spPr>
      </p:pic>
      <p:sp>
        <p:nvSpPr>
          <p:cNvPr id="305" name="TextBox 304">
            <a:extLst>
              <a:ext uri="{FF2B5EF4-FFF2-40B4-BE49-F238E27FC236}">
                <a16:creationId xmlns:a16="http://schemas.microsoft.com/office/drawing/2014/main" id="{E00ED5D9-1F22-3D8F-C923-56ADDF605B8A}"/>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Tree>
    <p:extLst>
      <p:ext uri="{BB962C8B-B14F-4D97-AF65-F5344CB8AC3E}">
        <p14:creationId xmlns:p14="http://schemas.microsoft.com/office/powerpoint/2010/main" val="264792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graphicEl>
                                              <a:dgm id="{08F15F53-9DA8-4B46-85B9-D6003B8E6794}"/>
                                            </p:graphicEl>
                                          </p:spTgt>
                                        </p:tgtEl>
                                        <p:attrNameLst>
                                          <p:attrName>style.visibility</p:attrName>
                                        </p:attrNameLst>
                                      </p:cBhvr>
                                      <p:to>
                                        <p:strVal val="visible"/>
                                      </p:to>
                                    </p:set>
                                    <p:anim calcmode="lin" valueType="num">
                                      <p:cBhvr additive="base">
                                        <p:cTn id="7" dur="500" fill="hold"/>
                                        <p:tgtEl>
                                          <p:spTgt spid="9">
                                            <p:graphicEl>
                                              <a:dgm id="{08F15F53-9DA8-4B46-85B9-D6003B8E6794}"/>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08F15F53-9DA8-4B46-85B9-D6003B8E6794}"/>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graphicEl>
                                              <a:dgm id="{E9796418-37A9-4272-932C-6A1451B8050F}"/>
                                            </p:graphicEl>
                                          </p:spTgt>
                                        </p:tgtEl>
                                        <p:attrNameLst>
                                          <p:attrName>style.visibility</p:attrName>
                                        </p:attrNameLst>
                                      </p:cBhvr>
                                      <p:to>
                                        <p:strVal val="visible"/>
                                      </p:to>
                                    </p:set>
                                    <p:anim calcmode="lin" valueType="num">
                                      <p:cBhvr additive="base">
                                        <p:cTn id="13" dur="500" fill="hold"/>
                                        <p:tgtEl>
                                          <p:spTgt spid="9">
                                            <p:graphicEl>
                                              <a:dgm id="{E9796418-37A9-4272-932C-6A1451B8050F}"/>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graphicEl>
                                              <a:dgm id="{E9796418-37A9-4272-932C-6A1451B8050F}"/>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graphicEl>
                                              <a:dgm id="{ECCD086A-CDA5-4A8B-A77A-81D03EE68353}"/>
                                            </p:graphicEl>
                                          </p:spTgt>
                                        </p:tgtEl>
                                        <p:attrNameLst>
                                          <p:attrName>style.visibility</p:attrName>
                                        </p:attrNameLst>
                                      </p:cBhvr>
                                      <p:to>
                                        <p:strVal val="visible"/>
                                      </p:to>
                                    </p:set>
                                    <p:anim calcmode="lin" valueType="num">
                                      <p:cBhvr additive="base">
                                        <p:cTn id="19" dur="500" fill="hold"/>
                                        <p:tgtEl>
                                          <p:spTgt spid="9">
                                            <p:graphicEl>
                                              <a:dgm id="{ECCD086A-CDA5-4A8B-A77A-81D03EE68353}"/>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graphicEl>
                                              <a:dgm id="{ECCD086A-CDA5-4A8B-A77A-81D03EE68353}"/>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graphicEl>
                                              <a:dgm id="{68E4079D-1BF3-4F66-8F9E-92FAB321505F}"/>
                                            </p:graphicEl>
                                          </p:spTgt>
                                        </p:tgtEl>
                                        <p:attrNameLst>
                                          <p:attrName>style.visibility</p:attrName>
                                        </p:attrNameLst>
                                      </p:cBhvr>
                                      <p:to>
                                        <p:strVal val="visible"/>
                                      </p:to>
                                    </p:set>
                                    <p:anim calcmode="lin" valueType="num">
                                      <p:cBhvr additive="base">
                                        <p:cTn id="25" dur="500" fill="hold"/>
                                        <p:tgtEl>
                                          <p:spTgt spid="9">
                                            <p:graphicEl>
                                              <a:dgm id="{68E4079D-1BF3-4F66-8F9E-92FAB321505F}"/>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graphicEl>
                                              <a:dgm id="{68E4079D-1BF3-4F66-8F9E-92FAB321505F}"/>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29</a:t>
            </a:fld>
            <a:endParaRPr lang="en-US"/>
          </a:p>
        </p:txBody>
      </p:sp>
    </p:spTree>
    <p:extLst>
      <p:ext uri="{BB962C8B-B14F-4D97-AF65-F5344CB8AC3E}">
        <p14:creationId xmlns:p14="http://schemas.microsoft.com/office/powerpoint/2010/main" val="2208838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cs typeface="Calibri"/>
              </a:rPr>
              <a:t>Team 513</a:t>
            </a:r>
            <a:endParaRPr lang="en-US"/>
          </a:p>
        </p:txBody>
      </p:sp>
      <p:pic>
        <p:nvPicPr>
          <p:cNvPr id="21" name="Content Placeholder 20" descr="A person taking a selfie&#10;&#10;Description automatically generated">
            <a:extLst>
              <a:ext uri="{FF2B5EF4-FFF2-40B4-BE49-F238E27FC236}">
                <a16:creationId xmlns:a16="http://schemas.microsoft.com/office/drawing/2014/main" id="{7D8FBAF6-16AB-6F63-1FC7-2A71CE0EDFE8}"/>
              </a:ext>
            </a:extLst>
          </p:cNvPr>
          <p:cNvPicPr>
            <a:picLocks noGrp="1" noChangeAspect="1"/>
          </p:cNvPicPr>
          <p:nvPr>
            <p:ph sz="quarter" idx="13"/>
          </p:nvPr>
        </p:nvPicPr>
        <p:blipFill>
          <a:blip r:embed="rId2"/>
          <a:stretch>
            <a:fillRect/>
          </a:stretch>
        </p:blipFill>
        <p:spPr>
          <a:xfrm>
            <a:off x="1100937" y="3067041"/>
            <a:ext cx="2103120" cy="2103120"/>
          </a:xfrm>
          <a:ln>
            <a:solidFill>
              <a:schemeClr val="tx1"/>
            </a:solidFill>
          </a:ln>
        </p:spPr>
      </p:pic>
      <p:pic>
        <p:nvPicPr>
          <p:cNvPr id="19" name="Content Placeholder 18" descr="A person in a suit and tie&#10;&#10;Description automatically generated">
            <a:extLst>
              <a:ext uri="{FF2B5EF4-FFF2-40B4-BE49-F238E27FC236}">
                <a16:creationId xmlns:a16="http://schemas.microsoft.com/office/drawing/2014/main" id="{21F11431-064C-6728-EDD4-74DA3343B570}"/>
              </a:ext>
            </a:extLst>
          </p:cNvPr>
          <p:cNvPicPr>
            <a:picLocks noGrp="1" noChangeAspect="1"/>
          </p:cNvPicPr>
          <p:nvPr>
            <p:ph sz="quarter" idx="14"/>
          </p:nvPr>
        </p:nvPicPr>
        <p:blipFill>
          <a:blip r:embed="rId3"/>
          <a:stretch>
            <a:fillRect/>
          </a:stretch>
        </p:blipFill>
        <p:spPr>
          <a:xfrm>
            <a:off x="4408935" y="3067041"/>
            <a:ext cx="2103120" cy="2103120"/>
          </a:xfrm>
          <a:ln>
            <a:solidFill>
              <a:schemeClr val="tx1"/>
            </a:solidFill>
          </a:ln>
        </p:spPr>
      </p:pic>
      <p:pic>
        <p:nvPicPr>
          <p:cNvPr id="23" name="Content Placeholder 22" descr="A close-up of a person smiling&#10;&#10;Description automatically generated">
            <a:extLst>
              <a:ext uri="{FF2B5EF4-FFF2-40B4-BE49-F238E27FC236}">
                <a16:creationId xmlns:a16="http://schemas.microsoft.com/office/drawing/2014/main" id="{AA78BB2F-D7AC-358A-808D-E010E97778E5}"/>
              </a:ext>
            </a:extLst>
          </p:cNvPr>
          <p:cNvPicPr>
            <a:picLocks noGrp="1" noChangeAspect="1"/>
          </p:cNvPicPr>
          <p:nvPr>
            <p:ph sz="quarter" idx="15"/>
          </p:nvPr>
        </p:nvPicPr>
        <p:blipFill>
          <a:blip r:embed="rId4"/>
          <a:stretch>
            <a:fillRect/>
          </a:stretch>
        </p:blipFill>
        <p:spPr>
          <a:xfrm>
            <a:off x="7723007" y="3067041"/>
            <a:ext cx="2103120" cy="2103120"/>
          </a:xfrm>
          <a:ln>
            <a:solidFill>
              <a:schemeClr val="tx1"/>
            </a:solidFill>
          </a:ln>
        </p:spPr>
      </p:pic>
      <p:sp>
        <p:nvSpPr>
          <p:cNvPr id="12" name="TextBox 11">
            <a:extLst>
              <a:ext uri="{FF2B5EF4-FFF2-40B4-BE49-F238E27FC236}">
                <a16:creationId xmlns:a16="http://schemas.microsoft.com/office/drawing/2014/main" id="{602AFC1E-7AB1-CD43-56B5-210304222E34}"/>
              </a:ext>
            </a:extLst>
          </p:cNvPr>
          <p:cNvSpPr txBox="1"/>
          <p:nvPr/>
        </p:nvSpPr>
        <p:spPr>
          <a:xfrm>
            <a:off x="4411972" y="5231039"/>
            <a:ext cx="2874313" cy="923330"/>
          </a:xfrm>
          <a:prstGeom prst="rect">
            <a:avLst/>
          </a:prstGeom>
          <a:noFill/>
        </p:spPr>
        <p:txBody>
          <a:bodyPr wrap="none" rtlCol="0">
            <a:spAutoFit/>
          </a:bodyPr>
          <a:lstStyle/>
          <a:p>
            <a:r>
              <a:rPr lang="en-US" u="sng"/>
              <a:t>Engineering Mentor</a:t>
            </a:r>
          </a:p>
          <a:p>
            <a:r>
              <a:rPr lang="en-US"/>
              <a:t>Cole Gray</a:t>
            </a:r>
          </a:p>
          <a:p>
            <a:r>
              <a:rPr lang="en-US" i="1"/>
              <a:t>Mechanical Design Engineer</a:t>
            </a: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723007" y="5231039"/>
            <a:ext cx="2377189" cy="923330"/>
          </a:xfrm>
          <a:prstGeom prst="rect">
            <a:avLst/>
          </a:prstGeom>
          <a:noFill/>
        </p:spPr>
        <p:txBody>
          <a:bodyPr wrap="none" rtlCol="0">
            <a:spAutoFit/>
          </a:bodyPr>
          <a:lstStyle/>
          <a:p>
            <a:r>
              <a:rPr lang="en-US" u="sng"/>
              <a:t>Academic Advisor</a:t>
            </a:r>
          </a:p>
          <a:p>
            <a:r>
              <a:rPr lang="en-US"/>
              <a:t>Dr. Shayne McConomy</a:t>
            </a:r>
          </a:p>
          <a:p>
            <a:r>
              <a:rPr lang="en-US" i="1"/>
              <a:t>Senior Design Professor</a:t>
            </a:r>
          </a:p>
        </p:txBody>
      </p:sp>
      <p:sp>
        <p:nvSpPr>
          <p:cNvPr id="2" name="TextBox 1">
            <a:extLst>
              <a:ext uri="{FF2B5EF4-FFF2-40B4-BE49-F238E27FC236}">
                <a16:creationId xmlns:a16="http://schemas.microsoft.com/office/drawing/2014/main" id="{24008F6E-18EC-F505-641C-DB81B2C928D8}"/>
              </a:ext>
            </a:extLst>
          </p:cNvPr>
          <p:cNvSpPr txBox="1"/>
          <p:nvPr/>
        </p:nvSpPr>
        <p:spPr>
          <a:xfrm>
            <a:off x="1100937" y="5231039"/>
            <a:ext cx="2560320" cy="1200329"/>
          </a:xfrm>
          <a:prstGeom prst="rect">
            <a:avLst/>
          </a:prstGeom>
          <a:noFill/>
        </p:spPr>
        <p:txBody>
          <a:bodyPr wrap="square" rtlCol="0">
            <a:spAutoFit/>
          </a:bodyPr>
          <a:lstStyle/>
          <a:p>
            <a:r>
              <a:rPr lang="en-US" u="sng"/>
              <a:t>Engineering Mentor</a:t>
            </a:r>
          </a:p>
          <a:p>
            <a:r>
              <a:rPr lang="en-US"/>
              <a:t>William Bilbow</a:t>
            </a:r>
          </a:p>
          <a:p>
            <a:r>
              <a:rPr lang="en-US" i="1"/>
              <a:t>Director of Technology &amp; Project Manager</a:t>
            </a:r>
          </a:p>
        </p:txBody>
      </p:sp>
      <p:pic>
        <p:nvPicPr>
          <p:cNvPr id="25" name="Picture 24" descr="A red and black logo&#10;&#10;Description automatically generated">
            <a:extLst>
              <a:ext uri="{FF2B5EF4-FFF2-40B4-BE49-F238E27FC236}">
                <a16:creationId xmlns:a16="http://schemas.microsoft.com/office/drawing/2014/main" id="{9428A9F9-2FD3-3CDC-7936-CDB779562376}"/>
              </a:ext>
            </a:extLst>
          </p:cNvPr>
          <p:cNvPicPr>
            <a:picLocks noChangeAspect="1"/>
          </p:cNvPicPr>
          <p:nvPr/>
        </p:nvPicPr>
        <p:blipFill>
          <a:blip r:embed="rId5"/>
          <a:stretch>
            <a:fillRect/>
          </a:stretch>
        </p:blipFill>
        <p:spPr>
          <a:xfrm>
            <a:off x="3794793" y="1417476"/>
            <a:ext cx="3331404" cy="1371600"/>
          </a:xfrm>
          <a:prstGeom prst="rect">
            <a:avLst/>
          </a:prstGeom>
        </p:spPr>
      </p:pic>
      <p:pic>
        <p:nvPicPr>
          <p:cNvPr id="8" name="Picture 7">
            <a:extLst>
              <a:ext uri="{FF2B5EF4-FFF2-40B4-BE49-F238E27FC236}">
                <a16:creationId xmlns:a16="http://schemas.microsoft.com/office/drawing/2014/main" id="{F2D5F402-5E7D-C840-6632-068E91FB37C1}"/>
              </a:ext>
            </a:extLst>
          </p:cNvPr>
          <p:cNvPicPr>
            <a:picLocks noChangeAspect="1"/>
          </p:cNvPicPr>
          <p:nvPr/>
        </p:nvPicPr>
        <p:blipFill>
          <a:blip r:embed="rId6"/>
          <a:stretch>
            <a:fillRect/>
          </a:stretch>
        </p:blipFill>
        <p:spPr>
          <a:xfrm>
            <a:off x="10683346" y="4234"/>
            <a:ext cx="1493307" cy="3748616"/>
          </a:xfrm>
          <a:prstGeom prst="rect">
            <a:avLst/>
          </a:prstGeom>
        </p:spPr>
      </p:pic>
      <p:sp>
        <p:nvSpPr>
          <p:cNvPr id="10" name="TextBox 9">
            <a:extLst>
              <a:ext uri="{FF2B5EF4-FFF2-40B4-BE49-F238E27FC236}">
                <a16:creationId xmlns:a16="http://schemas.microsoft.com/office/drawing/2014/main" id="{E27E4BBA-6298-BDA9-E7A0-065B0A59237B}"/>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1270984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30</a:t>
            </a:fld>
            <a:endParaRPr lang="en-US"/>
          </a:p>
        </p:txBody>
      </p:sp>
      <mc:AlternateContent xmlns:mc="http://schemas.openxmlformats.org/markup-compatibility/2006">
        <mc:Choice xmlns:am3d="http://schemas.microsoft.com/office/drawing/2017/model3d" Requires="am3d">
          <p:graphicFrame>
            <p:nvGraphicFramePr>
              <p:cNvPr id="7" name="Content Placeholder 6">
                <a:extLst>
                  <a:ext uri="{FF2B5EF4-FFF2-40B4-BE49-F238E27FC236}">
                    <a16:creationId xmlns:a16="http://schemas.microsoft.com/office/drawing/2014/main" id="{647B970A-39CE-FE83-ED97-0EF409644141}"/>
                  </a:ext>
                </a:extLst>
              </p:cNvPr>
              <p:cNvGraphicFramePr>
                <a:graphicFrameLocks noGrp="1" noChangeAspect="1"/>
              </p:cNvGraphicFramePr>
              <p:nvPr>
                <p:ph idx="1"/>
                <p:extLst>
                  <p:ext uri="{D42A27DB-BD31-4B8C-83A1-F6EECF244321}">
                    <p14:modId xmlns:p14="http://schemas.microsoft.com/office/powerpoint/2010/main" val="683927021"/>
                  </p:ext>
                </p:extLst>
              </p:nvPr>
            </p:nvGraphicFramePr>
            <p:xfrm>
              <a:off x="1168607" y="715291"/>
              <a:ext cx="8486512" cy="5705299"/>
            </p:xfrm>
            <a:graphic>
              <a:graphicData uri="http://schemas.microsoft.com/office/drawing/2017/model3d">
                <am3d:model3d r:embed="rId2">
                  <am3d:spPr>
                    <a:xfrm>
                      <a:off x="0" y="0"/>
                      <a:ext cx="8486512" cy="5705299"/>
                    </a:xfrm>
                    <a:prstGeom prst="rect">
                      <a:avLst/>
                    </a:prstGeom>
                  </am3d:spPr>
                  <am3d:camera>
                    <am3d:pos x="0" y="0" z="48260304"/>
                    <am3d:up dx="0" dy="36000000" dz="0"/>
                    <am3d:lookAt x="0" y="0" z="0"/>
                    <am3d:perspective fov="2700000"/>
                  </am3d:camera>
                  <am3d:trans>
                    <am3d:meterPerModelUnit n="1251564" d="1000000"/>
                    <am3d:preTrans dx="18000000" dy="0" dz="0"/>
                    <am3d:scale>
                      <am3d:sx n="1000000" d="1000000"/>
                      <am3d:sy n="1000000" d="1000000"/>
                      <am3d:sz n="1000000" d="1000000"/>
                    </am3d:scale>
                    <am3d:rot ax="7130041" ay="1242714" az="-1963417"/>
                    <am3d:postTrans dx="0" dy="0" dz="0"/>
                  </am3d:trans>
                  <am3d:raster rName="Office3DRenderer" rVer="16.0.8326">
                    <am3d:blip r:embed="rId3"/>
                  </am3d:raster>
                  <am3d:objViewport viewportSz="100295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6">
                <a:extLst>
                  <a:ext uri="{FF2B5EF4-FFF2-40B4-BE49-F238E27FC236}">
                    <a16:creationId xmlns:a16="http://schemas.microsoft.com/office/drawing/2014/main" id="{647B970A-39CE-FE83-ED97-0EF409644141}"/>
                  </a:ext>
                </a:extLst>
              </p:cNvPr>
              <p:cNvPicPr>
                <a:picLocks noGrp="1" noRot="1" noChangeAspect="1" noMove="1" noResize="1" noEditPoints="1" noAdjustHandles="1" noChangeArrowheads="1" noChangeShapeType="1" noCrop="1"/>
              </p:cNvPicPr>
              <p:nvPr/>
            </p:nvPicPr>
            <p:blipFill>
              <a:blip r:embed="rId3"/>
              <a:stretch>
                <a:fillRect/>
              </a:stretch>
            </p:blipFill>
            <p:spPr>
              <a:xfrm>
                <a:off x="1168607" y="715291"/>
                <a:ext cx="8486512" cy="5705299"/>
              </a:xfrm>
              <a:prstGeom prst="rect">
                <a:avLst/>
              </a:prstGeom>
            </p:spPr>
          </p:pic>
        </mc:Fallback>
      </mc:AlternateContent>
    </p:spTree>
    <p:extLst>
      <p:ext uri="{BB962C8B-B14F-4D97-AF65-F5344CB8AC3E}">
        <p14:creationId xmlns:p14="http://schemas.microsoft.com/office/powerpoint/2010/main" val="29589354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31</a:t>
            </a:fld>
            <a:endParaRPr lang="en-US"/>
          </a:p>
        </p:txBody>
      </p:sp>
      <mc:AlternateContent xmlns:mc="http://schemas.openxmlformats.org/markup-compatibility/2006">
        <mc:Choice xmlns:am3d="http://schemas.microsoft.com/office/drawing/2017/model3d" Requires="am3d">
          <p:graphicFrame>
            <p:nvGraphicFramePr>
              <p:cNvPr id="7" name="Content Placeholder 6">
                <a:extLst>
                  <a:ext uri="{FF2B5EF4-FFF2-40B4-BE49-F238E27FC236}">
                    <a16:creationId xmlns:a16="http://schemas.microsoft.com/office/drawing/2014/main" id="{647B970A-39CE-FE83-ED97-0EF409644141}"/>
                  </a:ext>
                </a:extLst>
              </p:cNvPr>
              <p:cNvGraphicFramePr>
                <a:graphicFrameLocks noGrp="1" noChangeAspect="1"/>
              </p:cNvGraphicFramePr>
              <p:nvPr>
                <p:ph idx="1"/>
                <p:extLst>
                  <p:ext uri="{D42A27DB-BD31-4B8C-83A1-F6EECF244321}">
                    <p14:modId xmlns:p14="http://schemas.microsoft.com/office/powerpoint/2010/main" val="707053257"/>
                  </p:ext>
                </p:extLst>
              </p:nvPr>
            </p:nvGraphicFramePr>
            <p:xfrm>
              <a:off x="1273378" y="1229625"/>
              <a:ext cx="8276968" cy="4676629"/>
            </p:xfrm>
            <a:graphic>
              <a:graphicData uri="http://schemas.microsoft.com/office/drawing/2017/model3d">
                <am3d:model3d r:embed="rId2">
                  <am3d:spPr>
                    <a:xfrm>
                      <a:off x="0" y="0"/>
                      <a:ext cx="8276968" cy="4676629"/>
                    </a:xfrm>
                    <a:prstGeom prst="rect">
                      <a:avLst/>
                    </a:prstGeom>
                  </am3d:spPr>
                  <am3d:camera>
                    <am3d:pos x="0" y="0" z="48260304"/>
                    <am3d:up dx="0" dy="36000000" dz="0"/>
                    <am3d:lookAt x="0" y="0" z="0"/>
                    <am3d:perspective fov="2700000"/>
                  </am3d:camera>
                  <am3d:trans>
                    <am3d:meterPerModelUnit n="1251564" d="1000000"/>
                    <am3d:preTrans dx="18000000" dy="0" dz="0"/>
                    <am3d:scale>
                      <am3d:sx n="1000000" d="1000000"/>
                      <am3d:sy n="1000000" d="1000000"/>
                      <am3d:sz n="1000000" d="1000000"/>
                    </am3d:scale>
                    <am3d:rot ax="-2229124" ay="-2581529" az="-9159789"/>
                    <am3d:postTrans dx="0" dy="0" dz="0"/>
                  </am3d:trans>
                  <am3d:raster rName="Office3DRenderer" rVer="16.0.8326">
                    <am3d:blip r:embed="rId3"/>
                  </am3d:raster>
                  <am3d:objViewport viewportSz="100295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6">
                <a:extLst>
                  <a:ext uri="{FF2B5EF4-FFF2-40B4-BE49-F238E27FC236}">
                    <a16:creationId xmlns:a16="http://schemas.microsoft.com/office/drawing/2014/main" id="{647B970A-39CE-FE83-ED97-0EF409644141}"/>
                  </a:ext>
                </a:extLst>
              </p:cNvPr>
              <p:cNvPicPr>
                <a:picLocks noGrp="1" noRot="1" noChangeAspect="1" noMove="1" noResize="1" noEditPoints="1" noAdjustHandles="1" noChangeArrowheads="1" noChangeShapeType="1" noCrop="1"/>
              </p:cNvPicPr>
              <p:nvPr/>
            </p:nvPicPr>
            <p:blipFill>
              <a:blip r:embed="rId3"/>
              <a:stretch>
                <a:fillRect/>
              </a:stretch>
            </p:blipFill>
            <p:spPr>
              <a:xfrm>
                <a:off x="1273378" y="1229625"/>
                <a:ext cx="8276968" cy="4676629"/>
              </a:xfrm>
              <a:prstGeom prst="rect">
                <a:avLst/>
              </a:prstGeom>
            </p:spPr>
          </p:pic>
        </mc:Fallback>
      </mc:AlternateContent>
    </p:spTree>
    <p:extLst>
      <p:ext uri="{BB962C8B-B14F-4D97-AF65-F5344CB8AC3E}">
        <p14:creationId xmlns:p14="http://schemas.microsoft.com/office/powerpoint/2010/main" val="4951139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32</a:t>
            </a:fld>
            <a:endParaRPr lang="en-US"/>
          </a:p>
        </p:txBody>
      </p:sp>
      <mc:AlternateContent xmlns:mc="http://schemas.openxmlformats.org/markup-compatibility/2006">
        <mc:Choice xmlns:am3d="http://schemas.microsoft.com/office/drawing/2017/model3d" Requires="am3d">
          <p:graphicFrame>
            <p:nvGraphicFramePr>
              <p:cNvPr id="7" name="Content Placeholder 6">
                <a:extLst>
                  <a:ext uri="{FF2B5EF4-FFF2-40B4-BE49-F238E27FC236}">
                    <a16:creationId xmlns:a16="http://schemas.microsoft.com/office/drawing/2014/main" id="{647B970A-39CE-FE83-ED97-0EF409644141}"/>
                  </a:ext>
                </a:extLst>
              </p:cNvPr>
              <p:cNvGraphicFramePr>
                <a:graphicFrameLocks noGrp="1" noChangeAspect="1"/>
              </p:cNvGraphicFramePr>
              <p:nvPr>
                <p:ph idx="1"/>
                <p:extLst>
                  <p:ext uri="{D42A27DB-BD31-4B8C-83A1-F6EECF244321}">
                    <p14:modId xmlns:p14="http://schemas.microsoft.com/office/powerpoint/2010/main" val="2351775740"/>
                  </p:ext>
                </p:extLst>
              </p:nvPr>
            </p:nvGraphicFramePr>
            <p:xfrm>
              <a:off x="701896" y="2858349"/>
              <a:ext cx="9419931" cy="1419180"/>
            </p:xfrm>
            <a:graphic>
              <a:graphicData uri="http://schemas.microsoft.com/office/drawing/2017/model3d">
                <am3d:model3d r:embed="rId2">
                  <am3d:spPr>
                    <a:xfrm>
                      <a:off x="0" y="0"/>
                      <a:ext cx="9419931" cy="1419180"/>
                    </a:xfrm>
                    <a:prstGeom prst="rect">
                      <a:avLst/>
                    </a:prstGeom>
                  </am3d:spPr>
                  <am3d:camera>
                    <am3d:pos x="0" y="0" z="48260304"/>
                    <am3d:up dx="0" dy="36000000" dz="0"/>
                    <am3d:lookAt x="0" y="0" z="0"/>
                    <am3d:perspective fov="2700000"/>
                  </am3d:camera>
                  <am3d:trans>
                    <am3d:meterPerModelUnit n="1251564" d="1000000"/>
                    <am3d:preTrans dx="18000000" dy="0" dz="0"/>
                    <am3d:scale>
                      <am3d:sx n="1000000" d="1000000"/>
                      <am3d:sy n="1000000" d="1000000"/>
                      <am3d:sz n="1000000" d="1000000"/>
                    </am3d:scale>
                    <am3d:rot ax="132169" ay="173698" az="-10793452"/>
                    <am3d:postTrans dx="0" dy="0" dz="0"/>
                  </am3d:trans>
                  <am3d:raster rName="Office3DRenderer" rVer="16.0.8326">
                    <am3d:blip r:embed="rId3"/>
                  </am3d:raster>
                  <am3d:objViewport viewportSz="100295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6">
                <a:extLst>
                  <a:ext uri="{FF2B5EF4-FFF2-40B4-BE49-F238E27FC236}">
                    <a16:creationId xmlns:a16="http://schemas.microsoft.com/office/drawing/2014/main" id="{647B970A-39CE-FE83-ED97-0EF409644141}"/>
                  </a:ext>
                </a:extLst>
              </p:cNvPr>
              <p:cNvPicPr>
                <a:picLocks noGrp="1" noRot="1" noChangeAspect="1" noMove="1" noResize="1" noEditPoints="1" noAdjustHandles="1" noChangeArrowheads="1" noChangeShapeType="1" noCrop="1"/>
              </p:cNvPicPr>
              <p:nvPr/>
            </p:nvPicPr>
            <p:blipFill>
              <a:blip r:embed="rId3"/>
              <a:stretch>
                <a:fillRect/>
              </a:stretch>
            </p:blipFill>
            <p:spPr>
              <a:xfrm>
                <a:off x="701896" y="2858349"/>
                <a:ext cx="9419931" cy="1419180"/>
              </a:xfrm>
              <a:prstGeom prst="rect">
                <a:avLst/>
              </a:prstGeom>
            </p:spPr>
          </p:pic>
        </mc:Fallback>
      </mc:AlternateContent>
      <p:cxnSp>
        <p:nvCxnSpPr>
          <p:cNvPr id="9" name="Straight Connector 8">
            <a:extLst>
              <a:ext uri="{FF2B5EF4-FFF2-40B4-BE49-F238E27FC236}">
                <a16:creationId xmlns:a16="http://schemas.microsoft.com/office/drawing/2014/main" id="{E68326A1-0C9D-F13D-1F1D-944259A04A16}"/>
              </a:ext>
            </a:extLst>
          </p:cNvPr>
          <p:cNvCxnSpPr/>
          <p:nvPr/>
        </p:nvCxnSpPr>
        <p:spPr>
          <a:xfrm flipV="1">
            <a:off x="5319251" y="2536723"/>
            <a:ext cx="0" cy="365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BE3886-190B-3740-E6B1-259E37DD5B46}"/>
              </a:ext>
            </a:extLst>
          </p:cNvPr>
          <p:cNvCxnSpPr/>
          <p:nvPr/>
        </p:nvCxnSpPr>
        <p:spPr>
          <a:xfrm flipV="1">
            <a:off x="7674077" y="2517673"/>
            <a:ext cx="0" cy="365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6D3223-1D98-5E2D-8D40-DE01C019964D}"/>
              </a:ext>
            </a:extLst>
          </p:cNvPr>
          <p:cNvCxnSpPr>
            <a:cxnSpLocks/>
          </p:cNvCxnSpPr>
          <p:nvPr/>
        </p:nvCxnSpPr>
        <p:spPr>
          <a:xfrm flipH="1">
            <a:off x="5299587" y="2536723"/>
            <a:ext cx="2377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E24F00-6576-CCED-F209-2359F8DD0111}"/>
              </a:ext>
            </a:extLst>
          </p:cNvPr>
          <p:cNvCxnSpPr/>
          <p:nvPr/>
        </p:nvCxnSpPr>
        <p:spPr>
          <a:xfrm flipV="1">
            <a:off x="6489290" y="2153265"/>
            <a:ext cx="0" cy="3834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62A998C-FE9D-AD67-0F81-A241958434F6}"/>
              </a:ext>
            </a:extLst>
          </p:cNvPr>
          <p:cNvSpPr txBox="1"/>
          <p:nvPr/>
        </p:nvSpPr>
        <p:spPr>
          <a:xfrm>
            <a:off x="5319251" y="1484978"/>
            <a:ext cx="2315257" cy="646331"/>
          </a:xfrm>
          <a:prstGeom prst="rect">
            <a:avLst/>
          </a:prstGeom>
          <a:noFill/>
        </p:spPr>
        <p:txBody>
          <a:bodyPr wrap="square" rtlCol="0">
            <a:spAutoFit/>
          </a:bodyPr>
          <a:lstStyle/>
          <a:p>
            <a:pPr algn="ctr"/>
            <a:r>
              <a:rPr lang="en-US"/>
              <a:t>Portion of the shaft being measured</a:t>
            </a:r>
          </a:p>
        </p:txBody>
      </p:sp>
    </p:spTree>
    <p:extLst>
      <p:ext uri="{BB962C8B-B14F-4D97-AF65-F5344CB8AC3E}">
        <p14:creationId xmlns:p14="http://schemas.microsoft.com/office/powerpoint/2010/main" val="3624405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33</a:t>
            </a:fld>
            <a:endParaRPr lang="en-US"/>
          </a:p>
        </p:txBody>
      </p:sp>
      <p:graphicFrame>
        <p:nvGraphicFramePr>
          <p:cNvPr id="6" name="Content Placeholder 5">
            <a:extLst>
              <a:ext uri="{FF2B5EF4-FFF2-40B4-BE49-F238E27FC236}">
                <a16:creationId xmlns:a16="http://schemas.microsoft.com/office/drawing/2014/main" id="{F9FA488E-2F6C-2FF4-85A1-DE5752B9443F}"/>
              </a:ext>
            </a:extLst>
          </p:cNvPr>
          <p:cNvGraphicFramePr>
            <a:graphicFrameLocks noGrp="1"/>
          </p:cNvGraphicFramePr>
          <p:nvPr>
            <p:ph idx="1"/>
            <p:extLst>
              <p:ext uri="{D42A27DB-BD31-4B8C-83A1-F6EECF244321}">
                <p14:modId xmlns:p14="http://schemas.microsoft.com/office/powerpoint/2010/main" val="3756703680"/>
              </p:ext>
            </p:extLst>
          </p:nvPr>
        </p:nvGraphicFramePr>
        <p:xfrm>
          <a:off x="61199" y="845820"/>
          <a:ext cx="10530349" cy="5532120"/>
        </p:xfrm>
        <a:graphic>
          <a:graphicData uri="http://schemas.openxmlformats.org/drawingml/2006/table">
            <a:tbl>
              <a:tblPr firstRow="1" firstCol="1" bandRow="1">
                <a:tableStyleId>{5C22544A-7EE6-4342-B048-85BDC9FD1C3A}</a:tableStyleId>
              </a:tblPr>
              <a:tblGrid>
                <a:gridCol w="3252020">
                  <a:extLst>
                    <a:ext uri="{9D8B030D-6E8A-4147-A177-3AD203B41FA5}">
                      <a16:colId xmlns:a16="http://schemas.microsoft.com/office/drawing/2014/main" val="1653030384"/>
                    </a:ext>
                  </a:extLst>
                </a:gridCol>
                <a:gridCol w="4181168">
                  <a:extLst>
                    <a:ext uri="{9D8B030D-6E8A-4147-A177-3AD203B41FA5}">
                      <a16:colId xmlns:a16="http://schemas.microsoft.com/office/drawing/2014/main" val="374737911"/>
                    </a:ext>
                  </a:extLst>
                </a:gridCol>
                <a:gridCol w="3097161">
                  <a:extLst>
                    <a:ext uri="{9D8B030D-6E8A-4147-A177-3AD203B41FA5}">
                      <a16:colId xmlns:a16="http://schemas.microsoft.com/office/drawing/2014/main" val="1096055296"/>
                    </a:ext>
                  </a:extLst>
                </a:gridCol>
              </a:tblGrid>
              <a:tr h="160594">
                <a:tc>
                  <a:txBody>
                    <a:bodyPr/>
                    <a:lstStyle/>
                    <a:p>
                      <a:pPr marL="0" marR="0" indent="0" algn="ctr">
                        <a:lnSpc>
                          <a:spcPct val="100000"/>
                        </a:lnSpc>
                        <a:spcBef>
                          <a:spcPts val="0"/>
                        </a:spcBef>
                        <a:spcAft>
                          <a:spcPts val="0"/>
                        </a:spcAft>
                      </a:pPr>
                      <a:r>
                        <a:rPr lang="en-US" sz="1100" dirty="0">
                          <a:effectLst/>
                        </a:rPr>
                        <a:t>Question Asked</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nchor="ctr">
                    <a:solidFill>
                      <a:srgbClr val="782F40"/>
                    </a:solidFill>
                  </a:tcPr>
                </a:tc>
                <a:tc>
                  <a:txBody>
                    <a:bodyPr/>
                    <a:lstStyle/>
                    <a:p>
                      <a:pPr marL="0" marR="0" indent="0" algn="ctr">
                        <a:lnSpc>
                          <a:spcPct val="100000"/>
                        </a:lnSpc>
                        <a:spcBef>
                          <a:spcPts val="0"/>
                        </a:spcBef>
                        <a:spcAft>
                          <a:spcPts val="0"/>
                        </a:spcAft>
                      </a:pPr>
                      <a:r>
                        <a:rPr lang="en-US" sz="1100" dirty="0">
                          <a:effectLst/>
                        </a:rPr>
                        <a:t>Customer Statement</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nchor="ctr">
                    <a:solidFill>
                      <a:srgbClr val="782F40"/>
                    </a:solidFill>
                  </a:tcPr>
                </a:tc>
                <a:tc>
                  <a:txBody>
                    <a:bodyPr/>
                    <a:lstStyle/>
                    <a:p>
                      <a:pPr marL="0" marR="0" indent="0" algn="ctr">
                        <a:lnSpc>
                          <a:spcPct val="100000"/>
                        </a:lnSpc>
                        <a:spcBef>
                          <a:spcPts val="0"/>
                        </a:spcBef>
                        <a:spcAft>
                          <a:spcPts val="0"/>
                        </a:spcAft>
                      </a:pPr>
                      <a:r>
                        <a:rPr lang="en-US" sz="1100">
                          <a:effectLst/>
                        </a:rPr>
                        <a:t>Interpreted Need</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nchor="ctr">
                    <a:solidFill>
                      <a:srgbClr val="782F40"/>
                    </a:solidFill>
                  </a:tcPr>
                </a:tc>
                <a:extLst>
                  <a:ext uri="{0D108BD9-81ED-4DB2-BD59-A6C34878D82A}">
                    <a16:rowId xmlns:a16="http://schemas.microsoft.com/office/drawing/2014/main" val="1180146078"/>
                  </a:ext>
                </a:extLst>
              </a:tr>
              <a:tr h="642374">
                <a:tc>
                  <a:txBody>
                    <a:bodyPr/>
                    <a:lstStyle/>
                    <a:p>
                      <a:pPr marL="0" marR="0" indent="0">
                        <a:lnSpc>
                          <a:spcPct val="100000"/>
                        </a:lnSpc>
                        <a:spcBef>
                          <a:spcPts val="0"/>
                        </a:spcBef>
                        <a:spcAft>
                          <a:spcPts val="0"/>
                        </a:spcAft>
                      </a:pPr>
                      <a:r>
                        <a:rPr lang="en-US" sz="1100" dirty="0">
                          <a:effectLst/>
                        </a:rPr>
                        <a:t>What is the purpose for designing this specific flux measurement device and how will this device differ from what is already on the market?</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The purpose of this device is to simplify user interaction and for it to take reliable and accurate measurements. The current device was built as a temporary placeholder and is no longer an efficient method. There is no current device that satisfies our needs.</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a:effectLst/>
                        </a:rPr>
                        <a:t>The purpose of this system is to provide a consistent and non-labor-intensive flux measurement method.</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3102698196"/>
                  </a:ext>
                </a:extLst>
              </a:tr>
              <a:tr h="481781">
                <a:tc>
                  <a:txBody>
                    <a:bodyPr/>
                    <a:lstStyle/>
                    <a:p>
                      <a:pPr marL="0" marR="0" indent="0">
                        <a:lnSpc>
                          <a:spcPct val="100000"/>
                        </a:lnSpc>
                        <a:spcBef>
                          <a:spcPts val="0"/>
                        </a:spcBef>
                        <a:spcAft>
                          <a:spcPts val="0"/>
                        </a:spcAft>
                      </a:pPr>
                      <a:r>
                        <a:rPr lang="en-US" sz="1100" dirty="0">
                          <a:effectLst/>
                        </a:rPr>
                        <a:t>What are physical restrictions the team should consider, and should this be designed with the purpose of being compatible with other devices?</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Due to the strong magnetic fields induced by the shafts, you should try to limit the number of magnetic components near the shaft.</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a:effectLst/>
                        </a:rPr>
                        <a:t>Manufacture the device with mostly nonmagnetic components in the areas near the shaft.</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224888375"/>
                  </a:ext>
                </a:extLst>
              </a:tr>
              <a:tr h="642374">
                <a:tc>
                  <a:txBody>
                    <a:bodyPr/>
                    <a:lstStyle/>
                    <a:p>
                      <a:pPr marL="0" marR="0" indent="0">
                        <a:lnSpc>
                          <a:spcPct val="100000"/>
                        </a:lnSpc>
                        <a:spcBef>
                          <a:spcPts val="0"/>
                        </a:spcBef>
                        <a:spcAft>
                          <a:spcPts val="0"/>
                        </a:spcAft>
                      </a:pPr>
                      <a:r>
                        <a:rPr lang="en-US" sz="1100" dirty="0">
                          <a:effectLst/>
                        </a:rPr>
                        <a:t>How is the magnetic flux measured now? What is bad about it?</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A flux meter and sensor are manually held and placed on the shaft, and measured values are manually entered. It is too much work for the operator.</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a:effectLst/>
                        </a:rPr>
                        <a:t>The current measuring device is very hands on and requires a lot of input from the operator. We are tasked with partly replacing the manual labor with automated work by the device.</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4246209616"/>
                  </a:ext>
                </a:extLst>
              </a:tr>
              <a:tr h="321187">
                <a:tc>
                  <a:txBody>
                    <a:bodyPr/>
                    <a:lstStyle/>
                    <a:p>
                      <a:pPr marL="0" marR="0" indent="0">
                        <a:lnSpc>
                          <a:spcPct val="100000"/>
                        </a:lnSpc>
                        <a:spcBef>
                          <a:spcPts val="0"/>
                        </a:spcBef>
                        <a:spcAft>
                          <a:spcPts val="0"/>
                        </a:spcAft>
                      </a:pPr>
                      <a:r>
                        <a:rPr lang="en-US" sz="1100" dirty="0">
                          <a:effectLst/>
                        </a:rPr>
                        <a:t>Why is automation important to this task?</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Current operators are spending 8 hours, on average, per test.</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a:effectLst/>
                        </a:rPr>
                        <a:t>Limiting labor intensity is a main objective of this project.</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3185966799"/>
                  </a:ext>
                </a:extLst>
              </a:tr>
              <a:tr h="642374">
                <a:tc>
                  <a:txBody>
                    <a:bodyPr/>
                    <a:lstStyle/>
                    <a:p>
                      <a:pPr marL="0" marR="0" indent="0" fontAlgn="base">
                        <a:lnSpc>
                          <a:spcPct val="100000"/>
                        </a:lnSpc>
                        <a:spcBef>
                          <a:spcPts val="0"/>
                        </a:spcBef>
                        <a:spcAft>
                          <a:spcPts val="0"/>
                        </a:spcAft>
                      </a:pPr>
                      <a:r>
                        <a:rPr lang="en-US" sz="1100" dirty="0">
                          <a:effectLst/>
                        </a:rPr>
                        <a:t>What is the variation of sizes of shafts that will be measured by this device?</a:t>
                      </a:r>
                    </a:p>
                    <a:p>
                      <a:pPr marL="0" marR="0" indent="0">
                        <a:lnSpc>
                          <a:spcPct val="100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The shafts that will be measured with this device will be about 3 feet long and weigh around 60 pounds.</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a:effectLst/>
                        </a:rPr>
                        <a:t>The shafts being measured are long and heavy. The device will have a moderate safety factor to account for the weight and be able to make contact over the whole length of the flux region.</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3170420904"/>
                  </a:ext>
                </a:extLst>
              </a:tr>
              <a:tr h="481781">
                <a:tc>
                  <a:txBody>
                    <a:bodyPr/>
                    <a:lstStyle/>
                    <a:p>
                      <a:pPr marL="0" marR="0" indent="0">
                        <a:lnSpc>
                          <a:spcPct val="100000"/>
                        </a:lnSpc>
                        <a:spcBef>
                          <a:spcPts val="0"/>
                        </a:spcBef>
                        <a:spcAft>
                          <a:spcPts val="0"/>
                        </a:spcAft>
                      </a:pPr>
                      <a:r>
                        <a:rPr lang="en-US" sz="1100" dirty="0">
                          <a:effectLst/>
                        </a:rPr>
                        <a:t>What types of shafts should this device be able to measure?</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The fixture needs to accommodate the VT Series shafts. Time permitting, the fixture should be compatible with the 2 pole TT series shafts.</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a:effectLst/>
                        </a:rPr>
                        <a:t>Our main goal is to build a fixture for the VT Series Shafts. If this is completed, we will expand onto the 2 pole TT Series Shafts and beyond.</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1463120303"/>
                  </a:ext>
                </a:extLst>
              </a:tr>
              <a:tr h="321187">
                <a:tc>
                  <a:txBody>
                    <a:bodyPr/>
                    <a:lstStyle/>
                    <a:p>
                      <a:pPr marL="0" marR="0" indent="0">
                        <a:lnSpc>
                          <a:spcPct val="100000"/>
                        </a:lnSpc>
                        <a:spcBef>
                          <a:spcPts val="0"/>
                        </a:spcBef>
                        <a:spcAft>
                          <a:spcPts val="0"/>
                        </a:spcAft>
                      </a:pPr>
                      <a:r>
                        <a:rPr lang="en-US" sz="1100" dirty="0">
                          <a:effectLst/>
                        </a:rPr>
                        <a:t>What is the minimum resolution that this device should measure?</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Needs to have 5 mm axial and circumferential resolution. Highly preferred to select up to 1 mm resolution.</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a:effectLst/>
                        </a:rPr>
                        <a:t>The intervals for the magnetic flux resolution are at most 5 mm axially and 5 mm circumferential.</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1068979474"/>
                  </a:ext>
                </a:extLst>
              </a:tr>
              <a:tr h="481781">
                <a:tc>
                  <a:txBody>
                    <a:bodyPr/>
                    <a:lstStyle/>
                    <a:p>
                      <a:pPr marL="0" marR="0" indent="0">
                        <a:lnSpc>
                          <a:spcPct val="100000"/>
                        </a:lnSpc>
                        <a:spcBef>
                          <a:spcPts val="0"/>
                        </a:spcBef>
                        <a:spcAft>
                          <a:spcPts val="0"/>
                        </a:spcAft>
                      </a:pPr>
                      <a:r>
                        <a:rPr lang="en-US" sz="1100" dirty="0">
                          <a:effectLst/>
                        </a:rPr>
                        <a:t>What is the most desirable metric of the system?</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The most important metrics are reliability, repeatability, and automation. These are more important than the speed of the device.</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a:effectLst/>
                        </a:rPr>
                        <a:t>Our project will require the use of software to enable automation. The system must be carefully designed to ensure a high confidence level.</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2672218060"/>
                  </a:ext>
                </a:extLst>
              </a:tr>
              <a:tr h="642374">
                <a:tc>
                  <a:txBody>
                    <a:bodyPr/>
                    <a:lstStyle/>
                    <a:p>
                      <a:pPr marL="0" marR="0" indent="0">
                        <a:lnSpc>
                          <a:spcPct val="100000"/>
                        </a:lnSpc>
                        <a:spcBef>
                          <a:spcPts val="0"/>
                        </a:spcBef>
                        <a:spcAft>
                          <a:spcPts val="0"/>
                        </a:spcAft>
                      </a:pPr>
                      <a:r>
                        <a:rPr lang="en-US" sz="1100" dirty="0">
                          <a:effectLst/>
                        </a:rPr>
                        <a:t>Where does the legacy device get stored at Danfoss? Does it get moved around for testing?</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The current device gets stored on top of a cabinet inside the machine shop. And when it is used, the operator must move it around and set it on a table. It doesn’t have a designated spot but if the new device works well enough, we will find a permanent spot for it.</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a:effectLst/>
                        </a:rPr>
                        <a:t>The new device is preferred be small enough to be easily moved around by 1 to 2 people for testing. </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1272174647"/>
                  </a:ext>
                </a:extLst>
              </a:tr>
              <a:tr h="481781">
                <a:tc>
                  <a:txBody>
                    <a:bodyPr/>
                    <a:lstStyle/>
                    <a:p>
                      <a:pPr marL="0" marR="0" indent="0">
                        <a:lnSpc>
                          <a:spcPct val="100000"/>
                        </a:lnSpc>
                        <a:spcBef>
                          <a:spcPts val="0"/>
                        </a:spcBef>
                        <a:spcAft>
                          <a:spcPts val="0"/>
                        </a:spcAft>
                      </a:pPr>
                      <a:r>
                        <a:rPr lang="en-US" sz="1100" dirty="0">
                          <a:effectLst/>
                        </a:rPr>
                        <a:t>Where will we complete prototype testing?</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solidFill>
                      <a:srgbClr val="782F40"/>
                    </a:solidFill>
                  </a:tcPr>
                </a:tc>
                <a:tc>
                  <a:txBody>
                    <a:bodyPr/>
                    <a:lstStyle/>
                    <a:p>
                      <a:pPr marL="0" marR="0" indent="0">
                        <a:lnSpc>
                          <a:spcPct val="100000"/>
                        </a:lnSpc>
                        <a:spcBef>
                          <a:spcPts val="0"/>
                        </a:spcBef>
                        <a:spcAft>
                          <a:spcPts val="0"/>
                        </a:spcAft>
                      </a:pPr>
                      <a:r>
                        <a:rPr lang="en-US" sz="1100">
                          <a:effectLst/>
                        </a:rPr>
                        <a:t>Due to the NDA, all testing must be done at Danfoss.</a:t>
                      </a:r>
                      <a:endParaRPr lang="en-US" sz="110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tc>
                  <a:txBody>
                    <a:bodyPr/>
                    <a:lstStyle/>
                    <a:p>
                      <a:pPr marL="0" marR="0" indent="0">
                        <a:lnSpc>
                          <a:spcPct val="100000"/>
                        </a:lnSpc>
                        <a:spcBef>
                          <a:spcPts val="0"/>
                        </a:spcBef>
                        <a:spcAft>
                          <a:spcPts val="0"/>
                        </a:spcAft>
                      </a:pPr>
                      <a:r>
                        <a:rPr lang="en-US" sz="1100" dirty="0">
                          <a:effectLst/>
                        </a:rPr>
                        <a:t>The new device will only be able to be tested inside their facility under supervision of the team’s technical advisors.</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13257" marR="13257" marT="0" marB="0"/>
                </a:tc>
                <a:extLst>
                  <a:ext uri="{0D108BD9-81ED-4DB2-BD59-A6C34878D82A}">
                    <a16:rowId xmlns:a16="http://schemas.microsoft.com/office/drawing/2014/main" val="4108432176"/>
                  </a:ext>
                </a:extLst>
              </a:tr>
            </a:tbl>
          </a:graphicData>
        </a:graphic>
      </p:graphicFrame>
      <p:sp>
        <p:nvSpPr>
          <p:cNvPr id="8" name="Title 4">
            <a:extLst>
              <a:ext uri="{FF2B5EF4-FFF2-40B4-BE49-F238E27FC236}">
                <a16:creationId xmlns:a16="http://schemas.microsoft.com/office/drawing/2014/main" id="{2E399F86-0754-112A-10FB-6BC6EE6E2123}"/>
              </a:ext>
            </a:extLst>
          </p:cNvPr>
          <p:cNvSpPr>
            <a:spLocks noGrp="1"/>
          </p:cNvSpPr>
          <p:nvPr>
            <p:ph type="title"/>
          </p:nvPr>
        </p:nvSpPr>
        <p:spPr>
          <a:xfrm>
            <a:off x="246547" y="135401"/>
            <a:ext cx="9601200" cy="592186"/>
          </a:xfrm>
        </p:spPr>
        <p:txBody>
          <a:bodyPr/>
          <a:lstStyle/>
          <a:p>
            <a:r>
              <a:rPr lang="en-US"/>
              <a:t>Customer Needs – All Questions</a:t>
            </a:r>
          </a:p>
        </p:txBody>
      </p:sp>
    </p:spTree>
    <p:extLst>
      <p:ext uri="{BB962C8B-B14F-4D97-AF65-F5344CB8AC3E}">
        <p14:creationId xmlns:p14="http://schemas.microsoft.com/office/powerpoint/2010/main" val="189305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Image">
            <a:extLst>
              <a:ext uri="{FF2B5EF4-FFF2-40B4-BE49-F238E27FC236}">
                <a16:creationId xmlns:a16="http://schemas.microsoft.com/office/drawing/2014/main" id="{510C9C8E-75CC-A373-497A-46C6FD29A721}"/>
              </a:ext>
            </a:extLst>
          </p:cNvPr>
          <p:cNvPicPr>
            <a:picLocks noGrp="1" noChangeAspect="1"/>
          </p:cNvPicPr>
          <p:nvPr>
            <p:ph idx="1"/>
          </p:nvPr>
        </p:nvPicPr>
        <p:blipFill rotWithShape="1">
          <a:blip r:embed="rId2"/>
          <a:srcRect t="3138" b="36500"/>
          <a:stretch/>
        </p:blipFill>
        <p:spPr>
          <a:xfrm>
            <a:off x="533400" y="1825625"/>
            <a:ext cx="9601200" cy="4346575"/>
          </a:xfrm>
          <a:noFill/>
        </p:spPr>
      </p:pic>
      <p:sp>
        <p:nvSpPr>
          <p:cNvPr id="11" name="Footer Placeholder 2">
            <a:extLst>
              <a:ext uri="{FF2B5EF4-FFF2-40B4-BE49-F238E27FC236}">
                <a16:creationId xmlns:a16="http://schemas.microsoft.com/office/drawing/2014/main" id="{8E2258F7-1511-0594-1213-F4AE7AF20B04}"/>
              </a:ext>
            </a:extLst>
          </p:cNvPr>
          <p:cNvSpPr>
            <a:spLocks noGrp="1"/>
          </p:cNvSpPr>
          <p:nvPr>
            <p:ph type="ftr" sz="quarter" idx="11"/>
          </p:nvPr>
        </p:nvSpPr>
        <p:spPr>
          <a:xfrm>
            <a:off x="533400" y="6377940"/>
            <a:ext cx="4274813" cy="274320"/>
          </a:xfrm>
        </p:spPr>
        <p:txBody>
          <a:bodyPr/>
          <a:lstStyle/>
          <a:p>
            <a:r>
              <a:rPr lang="en-US">
                <a:cs typeface="Calibri"/>
              </a:rPr>
              <a:t>Team 513</a:t>
            </a:r>
            <a:endParaRPr lang="en-US"/>
          </a:p>
        </p:txBody>
      </p:sp>
      <p:sp>
        <p:nvSpPr>
          <p:cNvPr id="4" name="Slide Number Placeholder 3">
            <a:extLst>
              <a:ext uri="{FF2B5EF4-FFF2-40B4-BE49-F238E27FC236}">
                <a16:creationId xmlns:a16="http://schemas.microsoft.com/office/drawing/2014/main" id="{C91074E2-E68A-6FDC-9022-C667B788E07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34</a:t>
            </a:fld>
            <a:endParaRPr lang="en-US"/>
          </a:p>
        </p:txBody>
      </p:sp>
      <p:sp>
        <p:nvSpPr>
          <p:cNvPr id="13" name="Title 4">
            <a:extLst>
              <a:ext uri="{FF2B5EF4-FFF2-40B4-BE49-F238E27FC236}">
                <a16:creationId xmlns:a16="http://schemas.microsoft.com/office/drawing/2014/main" id="{6E021885-8E26-8B91-3D5A-49AFA042A04C}"/>
              </a:ext>
            </a:extLst>
          </p:cNvPr>
          <p:cNvSpPr>
            <a:spLocks noGrp="1"/>
          </p:cNvSpPr>
          <p:nvPr>
            <p:ph type="title"/>
          </p:nvPr>
        </p:nvSpPr>
        <p:spPr>
          <a:xfrm>
            <a:off x="533400" y="457200"/>
            <a:ext cx="9601200" cy="960276"/>
          </a:xfrm>
        </p:spPr>
        <p:txBody>
          <a:bodyPr/>
          <a:lstStyle/>
          <a:p>
            <a:r>
              <a:rPr lang="en-US"/>
              <a:t>Current flux measurement system</a:t>
            </a:r>
          </a:p>
        </p:txBody>
      </p:sp>
    </p:spTree>
    <p:extLst>
      <p:ext uri="{BB962C8B-B14F-4D97-AF65-F5344CB8AC3E}">
        <p14:creationId xmlns:p14="http://schemas.microsoft.com/office/powerpoint/2010/main" val="3232857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0D3AE4-5BBC-9EF9-8AB5-5A63311D09DA}"/>
              </a:ext>
            </a:extLst>
          </p:cNvPr>
          <p:cNvSpPr>
            <a:spLocks noGrp="1"/>
          </p:cNvSpPr>
          <p:nvPr>
            <p:ph idx="1"/>
          </p:nvPr>
        </p:nvSpPr>
        <p:spPr/>
        <p:txBody>
          <a:bodyPr vert="horz" lIns="0" tIns="0" rIns="0" bIns="0" rtlCol="0" anchor="t">
            <a:noAutofit/>
          </a:bodyPr>
          <a:lstStyle/>
          <a:p>
            <a:r>
              <a:rPr lang="en-US" sz="2400"/>
              <a:t>Selectable resolution up to 1 mm for circumferential and axial motion</a:t>
            </a:r>
            <a:endParaRPr lang="en-US" sz="2400">
              <a:cs typeface="Calibri"/>
            </a:endParaRPr>
          </a:p>
          <a:p>
            <a:r>
              <a:rPr lang="en-US" sz="2400"/>
              <a:t>Fixture adaptability for two-pole shafts</a:t>
            </a:r>
            <a:endParaRPr lang="en-US" sz="2400">
              <a:cs typeface="Calibri"/>
            </a:endParaRPr>
          </a:p>
          <a:p>
            <a:r>
              <a:rPr lang="en-US" sz="2400"/>
              <a:t> Process of flux measurement and data collection for the desired test area must be fully automated </a:t>
            </a:r>
            <a:endParaRPr lang="en-US" sz="2400">
              <a:cs typeface="Calibri"/>
            </a:endParaRPr>
          </a:p>
          <a:p>
            <a:r>
              <a:rPr lang="en-US" sz="2400"/>
              <a:t>A fixture to stabilize desired shaft (and ensure reliable results)</a:t>
            </a:r>
            <a:endParaRPr lang="en-US" sz="2400">
              <a:cs typeface="Calibri"/>
            </a:endParaRPr>
          </a:p>
          <a:p>
            <a:r>
              <a:rPr lang="en-US" sz="2400"/>
              <a:t>A software application that can be opened via a desktop shortcut</a:t>
            </a:r>
            <a:endParaRPr lang="en-US" sz="2400">
              <a:cs typeface="Calibri"/>
            </a:endParaRPr>
          </a:p>
          <a:p>
            <a:r>
              <a:rPr lang="en-US" sz="2400"/>
              <a:t>A system that will enable the ‘point’ of sensor-shaft contact to circumnavigate the test section. </a:t>
            </a:r>
            <a:endParaRPr lang="en-US" sz="2400">
              <a:cs typeface="Calibri"/>
            </a:endParaRPr>
          </a:p>
          <a:p>
            <a:r>
              <a:rPr lang="en-US" sz="2400"/>
              <a:t>Standard parts </a:t>
            </a:r>
            <a:endParaRPr lang="en-US" sz="2400">
              <a:cs typeface="Calibri"/>
            </a:endParaRPr>
          </a:p>
          <a:p>
            <a:endParaRPr lang="en-US" sz="2400">
              <a:cs typeface="Calibri"/>
            </a:endParaRPr>
          </a:p>
        </p:txBody>
      </p:sp>
      <p:sp>
        <p:nvSpPr>
          <p:cNvPr id="3" name="Footer Placeholder 2">
            <a:extLst>
              <a:ext uri="{FF2B5EF4-FFF2-40B4-BE49-F238E27FC236}">
                <a16:creationId xmlns:a16="http://schemas.microsoft.com/office/drawing/2014/main" id="{B7B5D6B7-22BC-AD35-E428-D1C074571C9D}"/>
              </a:ext>
            </a:extLst>
          </p:cNvPr>
          <p:cNvSpPr>
            <a:spLocks noGrp="1"/>
          </p:cNvSpPr>
          <p:nvPr>
            <p:ph type="ftr" sz="quarter" idx="11"/>
          </p:nvPr>
        </p:nvSpPr>
        <p:spPr/>
        <p:txBody>
          <a:bodyPr/>
          <a:lstStyle/>
          <a:p>
            <a:r>
              <a:rPr lang="en-US">
                <a:cs typeface="Calibri"/>
              </a:rPr>
              <a:t>Team 513</a:t>
            </a:r>
          </a:p>
        </p:txBody>
      </p:sp>
      <p:sp>
        <p:nvSpPr>
          <p:cNvPr id="4" name="Slide Number Placeholder 3">
            <a:extLst>
              <a:ext uri="{FF2B5EF4-FFF2-40B4-BE49-F238E27FC236}">
                <a16:creationId xmlns:a16="http://schemas.microsoft.com/office/drawing/2014/main" id="{92D96417-F449-A5D2-B591-800A7D9E2917}"/>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6C446F25-8F7B-0476-2C80-26CAFB3BD959}"/>
              </a:ext>
            </a:extLst>
          </p:cNvPr>
          <p:cNvSpPr>
            <a:spLocks noGrp="1"/>
          </p:cNvSpPr>
          <p:nvPr>
            <p:ph type="title"/>
          </p:nvPr>
        </p:nvSpPr>
        <p:spPr/>
        <p:txBody>
          <a:bodyPr/>
          <a:lstStyle/>
          <a:p>
            <a:r>
              <a:rPr lang="en-US"/>
              <a:t>Customer WANTs</a:t>
            </a:r>
          </a:p>
        </p:txBody>
      </p:sp>
      <p:pic>
        <p:nvPicPr>
          <p:cNvPr id="10" name="Picture 9">
            <a:extLst>
              <a:ext uri="{FF2B5EF4-FFF2-40B4-BE49-F238E27FC236}">
                <a16:creationId xmlns:a16="http://schemas.microsoft.com/office/drawing/2014/main" id="{C61F6FB5-CA03-2A95-5713-1374EF94C491}"/>
              </a:ext>
            </a:extLst>
          </p:cNvPr>
          <p:cNvPicPr>
            <a:picLocks noChangeAspect="1"/>
          </p:cNvPicPr>
          <p:nvPr/>
        </p:nvPicPr>
        <p:blipFill>
          <a:blip r:embed="rId2"/>
          <a:stretch>
            <a:fillRect/>
          </a:stretch>
        </p:blipFill>
        <p:spPr>
          <a:xfrm>
            <a:off x="10683346" y="4234"/>
            <a:ext cx="1493307" cy="3748616"/>
          </a:xfrm>
          <a:prstGeom prst="rect">
            <a:avLst/>
          </a:prstGeom>
        </p:spPr>
      </p:pic>
      <p:sp>
        <p:nvSpPr>
          <p:cNvPr id="12" name="TextBox 11">
            <a:extLst>
              <a:ext uri="{FF2B5EF4-FFF2-40B4-BE49-F238E27FC236}">
                <a16:creationId xmlns:a16="http://schemas.microsoft.com/office/drawing/2014/main" id="{9B57D91A-15EE-93A2-E1DE-0AD40691FC63}"/>
              </a:ext>
            </a:extLst>
          </p:cNvPr>
          <p:cNvSpPr txBox="1"/>
          <p:nvPr/>
        </p:nvSpPr>
        <p:spPr>
          <a:xfrm>
            <a:off x="10908862" y="1570765"/>
            <a:ext cx="1042273" cy="307777"/>
          </a:xfrm>
          <a:prstGeom prst="rect">
            <a:avLst/>
          </a:prstGeom>
          <a:noFill/>
        </p:spPr>
        <p:txBody>
          <a:bodyPr wrap="none" lIns="91440" tIns="45720" rIns="91440" bIns="45720" rtlCol="0" anchor="t">
            <a:spAutoFit/>
          </a:bodyPr>
          <a:lstStyle/>
          <a:p>
            <a:r>
              <a:rPr lang="en-US" sz="1400">
                <a:solidFill>
                  <a:srgbClr val="FFFFFF"/>
                </a:solidFill>
                <a:cs typeface="Calibri"/>
              </a:rPr>
              <a:t>Joshua Huls</a:t>
            </a:r>
          </a:p>
        </p:txBody>
      </p:sp>
    </p:spTree>
    <p:extLst>
      <p:ext uri="{BB962C8B-B14F-4D97-AF65-F5344CB8AC3E}">
        <p14:creationId xmlns:p14="http://schemas.microsoft.com/office/powerpoint/2010/main" val="163969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37</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38</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39</a:t>
            </a:fld>
            <a:endParaRPr lang="en-US"/>
          </a:p>
        </p:txBody>
      </p:sp>
    </p:spTree>
    <p:extLst>
      <p:ext uri="{BB962C8B-B14F-4D97-AF65-F5344CB8AC3E}">
        <p14:creationId xmlns:p14="http://schemas.microsoft.com/office/powerpoint/2010/main" val="27416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108511-2F89-DBD3-9A58-C997D9AF16A5}"/>
              </a:ext>
            </a:extLst>
          </p:cNvPr>
          <p:cNvSpPr/>
          <p:nvPr/>
        </p:nvSpPr>
        <p:spPr>
          <a:xfrm>
            <a:off x="525774" y="2057400"/>
            <a:ext cx="9601200" cy="2743200"/>
          </a:xfrm>
          <a:prstGeom prst="round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DCDCDC"/>
                </a:solidFill>
              </a:ln>
              <a:solidFill>
                <a:srgbClr val="DCDCDC"/>
              </a:solidFill>
            </a:endParaRPr>
          </a:p>
        </p:txBody>
      </p:sp>
      <p:sp>
        <p:nvSpPr>
          <p:cNvPr id="6" name="Content Placeholder 5">
            <a:extLst>
              <a:ext uri="{FF2B5EF4-FFF2-40B4-BE49-F238E27FC236}">
                <a16:creationId xmlns:a16="http://schemas.microsoft.com/office/drawing/2014/main" id="{4D59C121-34E4-548F-8B0A-F6AF1FE40715}"/>
              </a:ext>
            </a:extLst>
          </p:cNvPr>
          <p:cNvSpPr>
            <a:spLocks noGrp="1"/>
          </p:cNvSpPr>
          <p:nvPr>
            <p:ph idx="1"/>
          </p:nvPr>
        </p:nvSpPr>
        <p:spPr>
          <a:xfrm>
            <a:off x="929754" y="2360613"/>
            <a:ext cx="8793240" cy="2136775"/>
          </a:xfrm>
        </p:spPr>
        <p:txBody>
          <a:bodyPr/>
          <a:lstStyle/>
          <a:p>
            <a:pPr marL="0" indent="0">
              <a:buNone/>
            </a:pPr>
            <a:r>
              <a:rPr lang="en-US"/>
              <a:t>The objective of this project is to design a device that will be capable of fully measuring and recording the magnetic flux of compressor shafts in an automated way that allows for accurate measurements, repeatability, and less overall firsthand work for the operator.</a:t>
            </a:r>
          </a:p>
        </p:txBody>
      </p:sp>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4</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Objective</a:t>
            </a:r>
          </a:p>
        </p:txBody>
      </p:sp>
      <p:pic>
        <p:nvPicPr>
          <p:cNvPr id="16" name="Picture 15">
            <a:extLst>
              <a:ext uri="{FF2B5EF4-FFF2-40B4-BE49-F238E27FC236}">
                <a16:creationId xmlns:a16="http://schemas.microsoft.com/office/drawing/2014/main" id="{DE588594-A758-6704-33DE-CA2A72B0E1BA}"/>
              </a:ext>
            </a:extLst>
          </p:cNvPr>
          <p:cNvPicPr>
            <a:picLocks noChangeAspect="1"/>
          </p:cNvPicPr>
          <p:nvPr/>
        </p:nvPicPr>
        <p:blipFill>
          <a:blip r:embed="rId2"/>
          <a:stretch>
            <a:fillRect/>
          </a:stretch>
        </p:blipFill>
        <p:spPr>
          <a:xfrm>
            <a:off x="10683346" y="4234"/>
            <a:ext cx="1493307" cy="3748616"/>
          </a:xfrm>
          <a:prstGeom prst="rect">
            <a:avLst/>
          </a:prstGeom>
        </p:spPr>
      </p:pic>
      <p:sp>
        <p:nvSpPr>
          <p:cNvPr id="18" name="TextBox 17">
            <a:extLst>
              <a:ext uri="{FF2B5EF4-FFF2-40B4-BE49-F238E27FC236}">
                <a16:creationId xmlns:a16="http://schemas.microsoft.com/office/drawing/2014/main" id="{E55E6FA2-0433-1939-9E12-88BB28CFE6E4}"/>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3808380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40</a:t>
            </a:fld>
            <a:endParaRPr lang="en-US"/>
          </a:p>
        </p:txBody>
      </p:sp>
    </p:spTree>
    <p:extLst>
      <p:ext uri="{BB962C8B-B14F-4D97-AF65-F5344CB8AC3E}">
        <p14:creationId xmlns:p14="http://schemas.microsoft.com/office/powerpoint/2010/main" val="2041651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41</a:t>
            </a:fld>
            <a:endParaRPr lang="en-US"/>
          </a:p>
        </p:txBody>
      </p:sp>
    </p:spTree>
    <p:extLst>
      <p:ext uri="{BB962C8B-B14F-4D97-AF65-F5344CB8AC3E}">
        <p14:creationId xmlns:p14="http://schemas.microsoft.com/office/powerpoint/2010/main" val="2344322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42</a:t>
            </a:fld>
            <a:endParaRPr lang="en-US"/>
          </a:p>
        </p:txBody>
      </p:sp>
    </p:spTree>
    <p:extLst>
      <p:ext uri="{BB962C8B-B14F-4D97-AF65-F5344CB8AC3E}">
        <p14:creationId xmlns:p14="http://schemas.microsoft.com/office/powerpoint/2010/main" val="4291870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43</a:t>
            </a:fld>
            <a:endParaRPr lang="en-US"/>
          </a:p>
        </p:txBody>
      </p:sp>
    </p:spTree>
    <p:extLst>
      <p:ext uri="{BB962C8B-B14F-4D97-AF65-F5344CB8AC3E}">
        <p14:creationId xmlns:p14="http://schemas.microsoft.com/office/powerpoint/2010/main" val="859581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44</a:t>
            </a:fld>
            <a:endParaRPr lang="en-US"/>
          </a:p>
        </p:txBody>
      </p:sp>
    </p:spTree>
    <p:extLst>
      <p:ext uri="{BB962C8B-B14F-4D97-AF65-F5344CB8AC3E}">
        <p14:creationId xmlns:p14="http://schemas.microsoft.com/office/powerpoint/2010/main" val="1264871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45</a:t>
            </a:fld>
            <a:endParaRPr lang="en-US"/>
          </a:p>
        </p:txBody>
      </p:sp>
    </p:spTree>
    <p:extLst>
      <p:ext uri="{BB962C8B-B14F-4D97-AF65-F5344CB8AC3E}">
        <p14:creationId xmlns:p14="http://schemas.microsoft.com/office/powerpoint/2010/main" val="1612267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46</a:t>
            </a:fld>
            <a:endParaRPr lang="en-US"/>
          </a:p>
        </p:txBody>
      </p:sp>
    </p:spTree>
    <p:extLst>
      <p:ext uri="{BB962C8B-B14F-4D97-AF65-F5344CB8AC3E}">
        <p14:creationId xmlns:p14="http://schemas.microsoft.com/office/powerpoint/2010/main" val="3807744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dirty="0" smtClean="0"/>
              <a:pPr/>
              <a:t>5</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Primary Market</a:t>
            </a:r>
          </a:p>
        </p:txBody>
      </p:sp>
      <p:pic>
        <p:nvPicPr>
          <p:cNvPr id="13" name="Content Placeholder 12" descr="A red and black logo&#10;&#10;Description automatically generated">
            <a:extLst>
              <a:ext uri="{FF2B5EF4-FFF2-40B4-BE49-F238E27FC236}">
                <a16:creationId xmlns:a16="http://schemas.microsoft.com/office/drawing/2014/main" id="{13E65E46-178A-C2DE-FC3C-C2C5210AD5D3}"/>
              </a:ext>
            </a:extLst>
          </p:cNvPr>
          <p:cNvPicPr>
            <a:picLocks noGrp="1" noChangeAspect="1"/>
          </p:cNvPicPr>
          <p:nvPr>
            <p:ph idx="1"/>
          </p:nvPr>
        </p:nvPicPr>
        <p:blipFill>
          <a:blip r:embed="rId2"/>
          <a:stretch>
            <a:fillRect/>
          </a:stretch>
        </p:blipFill>
        <p:spPr>
          <a:xfrm>
            <a:off x="533400" y="2022415"/>
            <a:ext cx="9601200" cy="3952994"/>
          </a:xfrm>
        </p:spPr>
      </p:pic>
      <p:pic>
        <p:nvPicPr>
          <p:cNvPr id="10" name="Picture 9">
            <a:extLst>
              <a:ext uri="{FF2B5EF4-FFF2-40B4-BE49-F238E27FC236}">
                <a16:creationId xmlns:a16="http://schemas.microsoft.com/office/drawing/2014/main" id="{54B95043-86C1-9EDB-3600-D88BBB1A71F3}"/>
              </a:ext>
            </a:extLst>
          </p:cNvPr>
          <p:cNvPicPr>
            <a:picLocks noChangeAspect="1"/>
          </p:cNvPicPr>
          <p:nvPr/>
        </p:nvPicPr>
        <p:blipFill>
          <a:blip r:embed="rId3"/>
          <a:stretch>
            <a:fillRect/>
          </a:stretch>
        </p:blipFill>
        <p:spPr>
          <a:xfrm>
            <a:off x="10683346" y="4234"/>
            <a:ext cx="1493307" cy="3748616"/>
          </a:xfrm>
          <a:prstGeom prst="rect">
            <a:avLst/>
          </a:prstGeom>
        </p:spPr>
      </p:pic>
      <p:sp>
        <p:nvSpPr>
          <p:cNvPr id="12" name="TextBox 11">
            <a:extLst>
              <a:ext uri="{FF2B5EF4-FFF2-40B4-BE49-F238E27FC236}">
                <a16:creationId xmlns:a16="http://schemas.microsoft.com/office/drawing/2014/main" id="{328E2DA4-BCEF-B542-CB12-7F3D0F2F7394}"/>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3882595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logo&#10;&#10;Description automatically generated">
            <a:extLst>
              <a:ext uri="{FF2B5EF4-FFF2-40B4-BE49-F238E27FC236}">
                <a16:creationId xmlns:a16="http://schemas.microsoft.com/office/drawing/2014/main" id="{384EC166-4D79-F8E0-3955-E9E9608D458B}"/>
              </a:ext>
            </a:extLst>
          </p:cNvPr>
          <p:cNvPicPr>
            <a:picLocks noGrp="1" noChangeAspect="1"/>
          </p:cNvPicPr>
          <p:nvPr>
            <p:ph idx="1"/>
          </p:nvPr>
        </p:nvPicPr>
        <p:blipFill rotWithShape="1">
          <a:blip r:embed="rId2"/>
          <a:srcRect r="48295"/>
          <a:stretch/>
        </p:blipFill>
        <p:spPr>
          <a:xfrm>
            <a:off x="7507954" y="4482908"/>
            <a:ext cx="1251224" cy="1421504"/>
          </a:xfrm>
        </p:spPr>
      </p:pic>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6</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Secondary Market</a:t>
            </a:r>
          </a:p>
        </p:txBody>
      </p:sp>
      <p:pic>
        <p:nvPicPr>
          <p:cNvPr id="9" name="Picture 8" descr="A red letter on a black background&#10;&#10;Description automatically generated">
            <a:extLst>
              <a:ext uri="{FF2B5EF4-FFF2-40B4-BE49-F238E27FC236}">
                <a16:creationId xmlns:a16="http://schemas.microsoft.com/office/drawing/2014/main" id="{7F22CC37-A372-0F23-20D8-9D7F5047DC0C}"/>
              </a:ext>
            </a:extLst>
          </p:cNvPr>
          <p:cNvPicPr>
            <a:picLocks noChangeAspect="1"/>
          </p:cNvPicPr>
          <p:nvPr/>
        </p:nvPicPr>
        <p:blipFill>
          <a:blip r:embed="rId3"/>
          <a:stretch>
            <a:fillRect/>
          </a:stretch>
        </p:blipFill>
        <p:spPr>
          <a:xfrm>
            <a:off x="485547" y="3352294"/>
            <a:ext cx="4612941" cy="922588"/>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D06F22DC-0220-CA21-65D1-2587911CD95B}"/>
              </a:ext>
            </a:extLst>
          </p:cNvPr>
          <p:cNvPicPr>
            <a:picLocks noChangeAspect="1"/>
          </p:cNvPicPr>
          <p:nvPr/>
        </p:nvPicPr>
        <p:blipFill>
          <a:blip r:embed="rId4"/>
          <a:stretch>
            <a:fillRect/>
          </a:stretch>
        </p:blipFill>
        <p:spPr>
          <a:xfrm>
            <a:off x="6096000" y="3071893"/>
            <a:ext cx="4075132" cy="1411015"/>
          </a:xfrm>
          <a:prstGeom prst="rect">
            <a:avLst/>
          </a:prstGeom>
        </p:spPr>
      </p:pic>
      <p:pic>
        <p:nvPicPr>
          <p:cNvPr id="13" name="Picture 12" descr="A logo for a company&#10;&#10;Description automatically generated">
            <a:extLst>
              <a:ext uri="{FF2B5EF4-FFF2-40B4-BE49-F238E27FC236}">
                <a16:creationId xmlns:a16="http://schemas.microsoft.com/office/drawing/2014/main" id="{8607F63A-90F3-28EE-EB9F-5BFAD4BAD3D4}"/>
              </a:ext>
            </a:extLst>
          </p:cNvPr>
          <p:cNvPicPr>
            <a:picLocks noChangeAspect="1"/>
          </p:cNvPicPr>
          <p:nvPr/>
        </p:nvPicPr>
        <p:blipFill>
          <a:blip r:embed="rId5"/>
          <a:stretch>
            <a:fillRect/>
          </a:stretch>
        </p:blipFill>
        <p:spPr>
          <a:xfrm>
            <a:off x="887017" y="4241160"/>
            <a:ext cx="3810000" cy="1905000"/>
          </a:xfrm>
          <a:prstGeom prst="rect">
            <a:avLst/>
          </a:prstGeom>
        </p:spPr>
      </p:pic>
      <p:sp>
        <p:nvSpPr>
          <p:cNvPr id="14" name="Rectangle: Rounded Corners 13">
            <a:extLst>
              <a:ext uri="{FF2B5EF4-FFF2-40B4-BE49-F238E27FC236}">
                <a16:creationId xmlns:a16="http://schemas.microsoft.com/office/drawing/2014/main" id="{4B3015A3-A4FF-8490-13FE-4B24200D0CD2}"/>
              </a:ext>
            </a:extLst>
          </p:cNvPr>
          <p:cNvSpPr/>
          <p:nvPr/>
        </p:nvSpPr>
        <p:spPr>
          <a:xfrm>
            <a:off x="506017" y="1812708"/>
            <a:ext cx="4572000" cy="1097280"/>
          </a:xfrm>
          <a:prstGeom prst="round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Competing Companies</a:t>
            </a:r>
          </a:p>
        </p:txBody>
      </p:sp>
      <p:sp>
        <p:nvSpPr>
          <p:cNvPr id="15" name="Rectangle: Rounded Corners 14">
            <a:extLst>
              <a:ext uri="{FF2B5EF4-FFF2-40B4-BE49-F238E27FC236}">
                <a16:creationId xmlns:a16="http://schemas.microsoft.com/office/drawing/2014/main" id="{7752BD59-B268-7F2A-B140-DCB16CED60FC}"/>
              </a:ext>
            </a:extLst>
          </p:cNvPr>
          <p:cNvSpPr/>
          <p:nvPr/>
        </p:nvSpPr>
        <p:spPr>
          <a:xfrm>
            <a:off x="5847566" y="1812708"/>
            <a:ext cx="4572000" cy="1097280"/>
          </a:xfrm>
          <a:prstGeom prst="round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Research Facilities</a:t>
            </a:r>
          </a:p>
        </p:txBody>
      </p:sp>
      <p:pic>
        <p:nvPicPr>
          <p:cNvPr id="16" name="Picture 15">
            <a:extLst>
              <a:ext uri="{FF2B5EF4-FFF2-40B4-BE49-F238E27FC236}">
                <a16:creationId xmlns:a16="http://schemas.microsoft.com/office/drawing/2014/main" id="{113B6810-20A1-99F6-3386-34386C906E24}"/>
              </a:ext>
            </a:extLst>
          </p:cNvPr>
          <p:cNvPicPr>
            <a:picLocks noChangeAspect="1"/>
          </p:cNvPicPr>
          <p:nvPr/>
        </p:nvPicPr>
        <p:blipFill>
          <a:blip r:embed="rId6"/>
          <a:stretch>
            <a:fillRect/>
          </a:stretch>
        </p:blipFill>
        <p:spPr>
          <a:xfrm>
            <a:off x="10683346" y="4234"/>
            <a:ext cx="1493307" cy="3748616"/>
          </a:xfrm>
          <a:prstGeom prst="rect">
            <a:avLst/>
          </a:prstGeom>
        </p:spPr>
      </p:pic>
      <p:sp>
        <p:nvSpPr>
          <p:cNvPr id="18" name="TextBox 17">
            <a:extLst>
              <a:ext uri="{FF2B5EF4-FFF2-40B4-BE49-F238E27FC236}">
                <a16:creationId xmlns:a16="http://schemas.microsoft.com/office/drawing/2014/main" id="{8F04769A-F8AB-B920-C860-6AEFC4288A4C}"/>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544389394"/>
      </p:ext>
    </p:extLst>
  </p:cSld>
  <p:clrMapOvr>
    <a:masterClrMapping/>
  </p:clrMapOvr>
  <mc:AlternateContent xmlns:mc="http://schemas.openxmlformats.org/markup-compatibility/2006">
    <mc:Choice xmlns:p14="http://schemas.microsoft.com/office/powerpoint/2010/main" Requires="p14">
      <p:transition spd="med" p14:dur="700" advClick="0" advTm="500">
        <p:fade/>
      </p:transition>
    </mc:Choice>
    <mc:Fallback>
      <p:transition spd="med" advClick="0" advTm="5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logo&#10;&#10;Description automatically generated">
            <a:extLst>
              <a:ext uri="{FF2B5EF4-FFF2-40B4-BE49-F238E27FC236}">
                <a16:creationId xmlns:a16="http://schemas.microsoft.com/office/drawing/2014/main" id="{384EC166-4D79-F8E0-3955-E9E9608D458B}"/>
              </a:ext>
            </a:extLst>
          </p:cNvPr>
          <p:cNvPicPr>
            <a:picLocks noGrp="1" noChangeAspect="1"/>
          </p:cNvPicPr>
          <p:nvPr>
            <p:ph idx="1"/>
          </p:nvPr>
        </p:nvPicPr>
        <p:blipFill rotWithShape="1">
          <a:blip r:embed="rId2"/>
          <a:srcRect r="48295"/>
          <a:stretch/>
        </p:blipFill>
        <p:spPr>
          <a:xfrm>
            <a:off x="7507954" y="4482908"/>
            <a:ext cx="1251224" cy="1421504"/>
          </a:xfrm>
        </p:spPr>
      </p:pic>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7</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Secondary Market</a:t>
            </a:r>
          </a:p>
        </p:txBody>
      </p:sp>
      <p:pic>
        <p:nvPicPr>
          <p:cNvPr id="9" name="Picture 8" descr="A red letter on a black background&#10;&#10;Description automatically generated">
            <a:extLst>
              <a:ext uri="{FF2B5EF4-FFF2-40B4-BE49-F238E27FC236}">
                <a16:creationId xmlns:a16="http://schemas.microsoft.com/office/drawing/2014/main" id="{7F22CC37-A372-0F23-20D8-9D7F5047DC0C}"/>
              </a:ext>
            </a:extLst>
          </p:cNvPr>
          <p:cNvPicPr>
            <a:picLocks noChangeAspect="1"/>
          </p:cNvPicPr>
          <p:nvPr/>
        </p:nvPicPr>
        <p:blipFill>
          <a:blip r:embed="rId3"/>
          <a:stretch>
            <a:fillRect/>
          </a:stretch>
        </p:blipFill>
        <p:spPr>
          <a:xfrm>
            <a:off x="485547" y="3352294"/>
            <a:ext cx="4612941" cy="922588"/>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D06F22DC-0220-CA21-65D1-2587911CD95B}"/>
              </a:ext>
            </a:extLst>
          </p:cNvPr>
          <p:cNvPicPr>
            <a:picLocks noChangeAspect="1"/>
          </p:cNvPicPr>
          <p:nvPr/>
        </p:nvPicPr>
        <p:blipFill>
          <a:blip r:embed="rId4"/>
          <a:stretch>
            <a:fillRect/>
          </a:stretch>
        </p:blipFill>
        <p:spPr>
          <a:xfrm>
            <a:off x="6096000" y="3071893"/>
            <a:ext cx="4075132" cy="1411015"/>
          </a:xfrm>
          <a:prstGeom prst="rect">
            <a:avLst/>
          </a:prstGeom>
        </p:spPr>
      </p:pic>
      <p:pic>
        <p:nvPicPr>
          <p:cNvPr id="13" name="Picture 12" descr="A logo for a company&#10;&#10;Description automatically generated">
            <a:extLst>
              <a:ext uri="{FF2B5EF4-FFF2-40B4-BE49-F238E27FC236}">
                <a16:creationId xmlns:a16="http://schemas.microsoft.com/office/drawing/2014/main" id="{8607F63A-90F3-28EE-EB9F-5BFAD4BAD3D4}"/>
              </a:ext>
            </a:extLst>
          </p:cNvPr>
          <p:cNvPicPr>
            <a:picLocks noChangeAspect="1"/>
          </p:cNvPicPr>
          <p:nvPr/>
        </p:nvPicPr>
        <p:blipFill>
          <a:blip r:embed="rId5"/>
          <a:stretch>
            <a:fillRect/>
          </a:stretch>
        </p:blipFill>
        <p:spPr>
          <a:xfrm>
            <a:off x="887017" y="4241160"/>
            <a:ext cx="3810000" cy="1905000"/>
          </a:xfrm>
          <a:prstGeom prst="rect">
            <a:avLst/>
          </a:prstGeom>
        </p:spPr>
      </p:pic>
      <p:sp>
        <p:nvSpPr>
          <p:cNvPr id="14" name="Rectangle: Rounded Corners 13">
            <a:extLst>
              <a:ext uri="{FF2B5EF4-FFF2-40B4-BE49-F238E27FC236}">
                <a16:creationId xmlns:a16="http://schemas.microsoft.com/office/drawing/2014/main" id="{4B3015A3-A4FF-8490-13FE-4B24200D0CD2}"/>
              </a:ext>
            </a:extLst>
          </p:cNvPr>
          <p:cNvSpPr/>
          <p:nvPr/>
        </p:nvSpPr>
        <p:spPr>
          <a:xfrm>
            <a:off x="506017" y="1812708"/>
            <a:ext cx="4572000" cy="1097280"/>
          </a:xfrm>
          <a:prstGeom prst="roundRect">
            <a:avLst/>
          </a:prstGeom>
          <a:solidFill>
            <a:srgbClr val="EE7624"/>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Competing Companies</a:t>
            </a:r>
          </a:p>
        </p:txBody>
      </p:sp>
      <p:sp>
        <p:nvSpPr>
          <p:cNvPr id="15" name="Rectangle: Rounded Corners 14">
            <a:extLst>
              <a:ext uri="{FF2B5EF4-FFF2-40B4-BE49-F238E27FC236}">
                <a16:creationId xmlns:a16="http://schemas.microsoft.com/office/drawing/2014/main" id="{7752BD59-B268-7F2A-B140-DCB16CED60FC}"/>
              </a:ext>
            </a:extLst>
          </p:cNvPr>
          <p:cNvSpPr/>
          <p:nvPr/>
        </p:nvSpPr>
        <p:spPr>
          <a:xfrm>
            <a:off x="5847566" y="1812708"/>
            <a:ext cx="4572000" cy="1097280"/>
          </a:xfrm>
          <a:prstGeom prst="round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Research Facilities</a:t>
            </a:r>
          </a:p>
        </p:txBody>
      </p:sp>
      <p:pic>
        <p:nvPicPr>
          <p:cNvPr id="12" name="Picture 11">
            <a:extLst>
              <a:ext uri="{FF2B5EF4-FFF2-40B4-BE49-F238E27FC236}">
                <a16:creationId xmlns:a16="http://schemas.microsoft.com/office/drawing/2014/main" id="{75DA8C0A-8119-0AFC-451C-AB9488003F0E}"/>
              </a:ext>
            </a:extLst>
          </p:cNvPr>
          <p:cNvPicPr>
            <a:picLocks noChangeAspect="1"/>
          </p:cNvPicPr>
          <p:nvPr/>
        </p:nvPicPr>
        <p:blipFill>
          <a:blip r:embed="rId6"/>
          <a:stretch>
            <a:fillRect/>
          </a:stretch>
        </p:blipFill>
        <p:spPr>
          <a:xfrm>
            <a:off x="10683346" y="4234"/>
            <a:ext cx="1493307" cy="3748616"/>
          </a:xfrm>
          <a:prstGeom prst="rect">
            <a:avLst/>
          </a:prstGeom>
        </p:spPr>
      </p:pic>
      <p:sp>
        <p:nvSpPr>
          <p:cNvPr id="17" name="TextBox 16">
            <a:extLst>
              <a:ext uri="{FF2B5EF4-FFF2-40B4-BE49-F238E27FC236}">
                <a16:creationId xmlns:a16="http://schemas.microsoft.com/office/drawing/2014/main" id="{ADFFCF59-9E0E-6FE3-A237-6B6A7CA33A41}"/>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237120342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logo&#10;&#10;Description automatically generated">
            <a:extLst>
              <a:ext uri="{FF2B5EF4-FFF2-40B4-BE49-F238E27FC236}">
                <a16:creationId xmlns:a16="http://schemas.microsoft.com/office/drawing/2014/main" id="{384EC166-4D79-F8E0-3955-E9E9608D458B}"/>
              </a:ext>
            </a:extLst>
          </p:cNvPr>
          <p:cNvPicPr>
            <a:picLocks noGrp="1" noChangeAspect="1"/>
          </p:cNvPicPr>
          <p:nvPr>
            <p:ph idx="1"/>
          </p:nvPr>
        </p:nvPicPr>
        <p:blipFill rotWithShape="1">
          <a:blip r:embed="rId2"/>
          <a:srcRect r="48295"/>
          <a:stretch/>
        </p:blipFill>
        <p:spPr>
          <a:xfrm>
            <a:off x="7507954" y="4482908"/>
            <a:ext cx="1251224" cy="1421504"/>
          </a:xfrm>
        </p:spPr>
      </p:pic>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8</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Secondary Market</a:t>
            </a:r>
          </a:p>
        </p:txBody>
      </p:sp>
      <p:pic>
        <p:nvPicPr>
          <p:cNvPr id="9" name="Picture 8" descr="A red letter on a black background&#10;&#10;Description automatically generated">
            <a:extLst>
              <a:ext uri="{FF2B5EF4-FFF2-40B4-BE49-F238E27FC236}">
                <a16:creationId xmlns:a16="http://schemas.microsoft.com/office/drawing/2014/main" id="{7F22CC37-A372-0F23-20D8-9D7F5047DC0C}"/>
              </a:ext>
            </a:extLst>
          </p:cNvPr>
          <p:cNvPicPr>
            <a:picLocks noChangeAspect="1"/>
          </p:cNvPicPr>
          <p:nvPr/>
        </p:nvPicPr>
        <p:blipFill>
          <a:blip r:embed="rId3"/>
          <a:stretch>
            <a:fillRect/>
          </a:stretch>
        </p:blipFill>
        <p:spPr>
          <a:xfrm>
            <a:off x="485547" y="3352294"/>
            <a:ext cx="4612941" cy="922588"/>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D06F22DC-0220-CA21-65D1-2587911CD95B}"/>
              </a:ext>
            </a:extLst>
          </p:cNvPr>
          <p:cNvPicPr>
            <a:picLocks noChangeAspect="1"/>
          </p:cNvPicPr>
          <p:nvPr/>
        </p:nvPicPr>
        <p:blipFill>
          <a:blip r:embed="rId4"/>
          <a:stretch>
            <a:fillRect/>
          </a:stretch>
        </p:blipFill>
        <p:spPr>
          <a:xfrm>
            <a:off x="6096000" y="3071893"/>
            <a:ext cx="4075132" cy="1411015"/>
          </a:xfrm>
          <a:prstGeom prst="rect">
            <a:avLst/>
          </a:prstGeom>
        </p:spPr>
      </p:pic>
      <p:pic>
        <p:nvPicPr>
          <p:cNvPr id="13" name="Picture 12" descr="A logo for a company&#10;&#10;Description automatically generated">
            <a:extLst>
              <a:ext uri="{FF2B5EF4-FFF2-40B4-BE49-F238E27FC236}">
                <a16:creationId xmlns:a16="http://schemas.microsoft.com/office/drawing/2014/main" id="{8607F63A-90F3-28EE-EB9F-5BFAD4BAD3D4}"/>
              </a:ext>
            </a:extLst>
          </p:cNvPr>
          <p:cNvPicPr>
            <a:picLocks noChangeAspect="1"/>
          </p:cNvPicPr>
          <p:nvPr/>
        </p:nvPicPr>
        <p:blipFill>
          <a:blip r:embed="rId5"/>
          <a:stretch>
            <a:fillRect/>
          </a:stretch>
        </p:blipFill>
        <p:spPr>
          <a:xfrm>
            <a:off x="887017" y="4241160"/>
            <a:ext cx="3810000" cy="1905000"/>
          </a:xfrm>
          <a:prstGeom prst="rect">
            <a:avLst/>
          </a:prstGeom>
        </p:spPr>
      </p:pic>
      <p:sp>
        <p:nvSpPr>
          <p:cNvPr id="14" name="Rectangle: Rounded Corners 13">
            <a:extLst>
              <a:ext uri="{FF2B5EF4-FFF2-40B4-BE49-F238E27FC236}">
                <a16:creationId xmlns:a16="http://schemas.microsoft.com/office/drawing/2014/main" id="{4B3015A3-A4FF-8490-13FE-4B24200D0CD2}"/>
              </a:ext>
            </a:extLst>
          </p:cNvPr>
          <p:cNvSpPr/>
          <p:nvPr/>
        </p:nvSpPr>
        <p:spPr>
          <a:xfrm>
            <a:off x="506017" y="1812708"/>
            <a:ext cx="4572000" cy="1097280"/>
          </a:xfrm>
          <a:prstGeom prst="roundRect">
            <a:avLst/>
          </a:prstGeom>
          <a:solidFill>
            <a:srgbClr val="DCDCDC"/>
          </a:solidFill>
          <a:ln>
            <a:solidFill>
              <a:srgbClr val="DCDC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Competing Companies</a:t>
            </a:r>
          </a:p>
        </p:txBody>
      </p:sp>
      <p:sp>
        <p:nvSpPr>
          <p:cNvPr id="15" name="Rectangle: Rounded Corners 14">
            <a:extLst>
              <a:ext uri="{FF2B5EF4-FFF2-40B4-BE49-F238E27FC236}">
                <a16:creationId xmlns:a16="http://schemas.microsoft.com/office/drawing/2014/main" id="{7752BD59-B268-7F2A-B140-DCB16CED60FC}"/>
              </a:ext>
            </a:extLst>
          </p:cNvPr>
          <p:cNvSpPr/>
          <p:nvPr/>
        </p:nvSpPr>
        <p:spPr>
          <a:xfrm>
            <a:off x="5847566" y="1812708"/>
            <a:ext cx="4572000" cy="1097280"/>
          </a:xfrm>
          <a:prstGeom prst="roundRect">
            <a:avLst/>
          </a:prstGeom>
          <a:solidFill>
            <a:srgbClr val="EE7624"/>
          </a:solidFill>
          <a:ln>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Research Facilities</a:t>
            </a:r>
          </a:p>
        </p:txBody>
      </p:sp>
      <p:pic>
        <p:nvPicPr>
          <p:cNvPr id="12" name="Picture 11">
            <a:extLst>
              <a:ext uri="{FF2B5EF4-FFF2-40B4-BE49-F238E27FC236}">
                <a16:creationId xmlns:a16="http://schemas.microsoft.com/office/drawing/2014/main" id="{07204FC9-39AD-AB2A-1BB0-6F70503EB2D3}"/>
              </a:ext>
            </a:extLst>
          </p:cNvPr>
          <p:cNvPicPr>
            <a:picLocks noChangeAspect="1"/>
          </p:cNvPicPr>
          <p:nvPr/>
        </p:nvPicPr>
        <p:blipFill>
          <a:blip r:embed="rId6"/>
          <a:stretch>
            <a:fillRect/>
          </a:stretch>
        </p:blipFill>
        <p:spPr>
          <a:xfrm>
            <a:off x="10683346" y="4234"/>
            <a:ext cx="1493307" cy="3748616"/>
          </a:xfrm>
          <a:prstGeom prst="rect">
            <a:avLst/>
          </a:prstGeom>
        </p:spPr>
      </p:pic>
      <p:sp>
        <p:nvSpPr>
          <p:cNvPr id="17" name="TextBox 16">
            <a:extLst>
              <a:ext uri="{FF2B5EF4-FFF2-40B4-BE49-F238E27FC236}">
                <a16:creationId xmlns:a16="http://schemas.microsoft.com/office/drawing/2014/main" id="{FAD0F6E4-29F6-8DF6-094F-2396E53CEBA9}"/>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221014466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p:txBody>
          <a:bodyPr/>
          <a:lstStyle/>
          <a:p>
            <a:r>
              <a:rPr lang="en-US">
                <a:cs typeface="Calibri"/>
              </a:rPr>
              <a:t>Team 513</a:t>
            </a:r>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p:txBody>
          <a:bodyPr/>
          <a:lstStyle/>
          <a:p>
            <a:fld id="{A5AEF524-62EC-C340-82A1-9F47B6C43E55}" type="slidenum">
              <a:rPr lang="en-US" smtClean="0"/>
              <a:pPr/>
              <a:t>9</a:t>
            </a:fld>
            <a:endParaRPr lang="en-US"/>
          </a:p>
        </p:txBody>
      </p:sp>
      <p:sp>
        <p:nvSpPr>
          <p:cNvPr id="5" name="Title 4">
            <a:extLst>
              <a:ext uri="{FF2B5EF4-FFF2-40B4-BE49-F238E27FC236}">
                <a16:creationId xmlns:a16="http://schemas.microsoft.com/office/drawing/2014/main" id="{E863A202-243F-CDAC-0113-EDD52D4E2530}"/>
              </a:ext>
            </a:extLst>
          </p:cNvPr>
          <p:cNvSpPr>
            <a:spLocks noGrp="1"/>
          </p:cNvSpPr>
          <p:nvPr>
            <p:ph type="title"/>
          </p:nvPr>
        </p:nvSpPr>
        <p:spPr/>
        <p:txBody>
          <a:bodyPr/>
          <a:lstStyle/>
          <a:p>
            <a:r>
              <a:rPr lang="en-US"/>
              <a:t>Key Goals</a:t>
            </a:r>
          </a:p>
        </p:txBody>
      </p:sp>
      <p:grpSp>
        <p:nvGrpSpPr>
          <p:cNvPr id="25" name="Group 24">
            <a:extLst>
              <a:ext uri="{FF2B5EF4-FFF2-40B4-BE49-F238E27FC236}">
                <a16:creationId xmlns:a16="http://schemas.microsoft.com/office/drawing/2014/main" id="{8A820AC6-9828-DC5A-3C15-6CD803DCFF16}"/>
              </a:ext>
            </a:extLst>
          </p:cNvPr>
          <p:cNvGrpSpPr/>
          <p:nvPr/>
        </p:nvGrpSpPr>
        <p:grpSpPr>
          <a:xfrm>
            <a:off x="1536970" y="1464684"/>
            <a:ext cx="7689174" cy="4913256"/>
            <a:chOff x="1516434" y="1093368"/>
            <a:chExt cx="8128000" cy="5418667"/>
          </a:xfrm>
        </p:grpSpPr>
        <p:grpSp>
          <p:nvGrpSpPr>
            <p:cNvPr id="24" name="Group 23">
              <a:extLst>
                <a:ext uri="{FF2B5EF4-FFF2-40B4-BE49-F238E27FC236}">
                  <a16:creationId xmlns:a16="http://schemas.microsoft.com/office/drawing/2014/main" id="{91CE8902-6DFC-E9EC-3A1A-84688ED9E344}"/>
                </a:ext>
              </a:extLst>
            </p:cNvPr>
            <p:cNvGrpSpPr/>
            <p:nvPr/>
          </p:nvGrpSpPr>
          <p:grpSpPr>
            <a:xfrm>
              <a:off x="1516434" y="1093368"/>
              <a:ext cx="8128000" cy="5418667"/>
              <a:chOff x="1516434" y="1093368"/>
              <a:chExt cx="8128000" cy="5418667"/>
            </a:xfrm>
          </p:grpSpPr>
          <p:graphicFrame>
            <p:nvGraphicFramePr>
              <p:cNvPr id="13" name="Diagram 12">
                <a:extLst>
                  <a:ext uri="{FF2B5EF4-FFF2-40B4-BE49-F238E27FC236}">
                    <a16:creationId xmlns:a16="http://schemas.microsoft.com/office/drawing/2014/main" id="{9A36FA91-9476-DD3C-FC04-9B2688852212}"/>
                  </a:ext>
                </a:extLst>
              </p:cNvPr>
              <p:cNvGraphicFramePr/>
              <p:nvPr/>
            </p:nvGraphicFramePr>
            <p:xfrm>
              <a:off x="1516434" y="10933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Robot with solid fill">
                <a:extLst>
                  <a:ext uri="{FF2B5EF4-FFF2-40B4-BE49-F238E27FC236}">
                    <a16:creationId xmlns:a16="http://schemas.microsoft.com/office/drawing/2014/main" id="{6B191D48-A93A-4C7D-B651-77FE0ADA3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907" y="1281599"/>
                <a:ext cx="1704003" cy="1704003"/>
              </a:xfrm>
              <a:prstGeom prst="rect">
                <a:avLst/>
              </a:prstGeom>
            </p:spPr>
          </p:pic>
        </p:grpSp>
        <p:pic>
          <p:nvPicPr>
            <p:cNvPr id="17" name="Graphic 16" descr="Bullseye">
              <a:extLst>
                <a:ext uri="{FF2B5EF4-FFF2-40B4-BE49-F238E27FC236}">
                  <a16:creationId xmlns:a16="http://schemas.microsoft.com/office/drawing/2014/main" id="{607C2EA0-3A3F-9C52-D7EF-C408DB03D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1574" y="1431088"/>
              <a:ext cx="1405026" cy="1405026"/>
            </a:xfrm>
            <a:prstGeom prst="rect">
              <a:avLst/>
            </a:prstGeom>
          </p:spPr>
        </p:pic>
        <p:pic>
          <p:nvPicPr>
            <p:cNvPr id="19" name="Graphic 18" descr="Continuous Improvement with solid fill">
              <a:extLst>
                <a:ext uri="{FF2B5EF4-FFF2-40B4-BE49-F238E27FC236}">
                  <a16:creationId xmlns:a16="http://schemas.microsoft.com/office/drawing/2014/main" id="{9C925A46-716B-3981-64B5-B06D99432A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574" y="4557431"/>
              <a:ext cx="1302639" cy="1302639"/>
            </a:xfrm>
            <a:prstGeom prst="rect">
              <a:avLst/>
            </a:prstGeom>
          </p:spPr>
        </p:pic>
        <p:pic>
          <p:nvPicPr>
            <p:cNvPr id="21" name="Graphic 20" descr="Decision chart with solid fill">
              <a:extLst>
                <a:ext uri="{FF2B5EF4-FFF2-40B4-BE49-F238E27FC236}">
                  <a16:creationId xmlns:a16="http://schemas.microsoft.com/office/drawing/2014/main" id="{EDC3AE54-6A81-534B-C1E6-FF1E699AA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3961" y="4386859"/>
              <a:ext cx="1302639" cy="1302639"/>
            </a:xfrm>
            <a:prstGeom prst="rect">
              <a:avLst/>
            </a:prstGeom>
          </p:spPr>
        </p:pic>
      </p:grpSp>
      <p:pic>
        <p:nvPicPr>
          <p:cNvPr id="39" name="Picture 38">
            <a:extLst>
              <a:ext uri="{FF2B5EF4-FFF2-40B4-BE49-F238E27FC236}">
                <a16:creationId xmlns:a16="http://schemas.microsoft.com/office/drawing/2014/main" id="{340A031E-1BA6-9360-7962-510D51402F2C}"/>
              </a:ext>
            </a:extLst>
          </p:cNvPr>
          <p:cNvPicPr>
            <a:picLocks noChangeAspect="1"/>
          </p:cNvPicPr>
          <p:nvPr/>
        </p:nvPicPr>
        <p:blipFill>
          <a:blip r:embed="rId15"/>
          <a:stretch>
            <a:fillRect/>
          </a:stretch>
        </p:blipFill>
        <p:spPr>
          <a:xfrm>
            <a:off x="10683346" y="4234"/>
            <a:ext cx="1493307" cy="3748616"/>
          </a:xfrm>
          <a:prstGeom prst="rect">
            <a:avLst/>
          </a:prstGeom>
        </p:spPr>
      </p:pic>
      <p:sp>
        <p:nvSpPr>
          <p:cNvPr id="41" name="TextBox 40">
            <a:extLst>
              <a:ext uri="{FF2B5EF4-FFF2-40B4-BE49-F238E27FC236}">
                <a16:creationId xmlns:a16="http://schemas.microsoft.com/office/drawing/2014/main" id="{17F904EB-AF23-F575-23A9-882E9B5F9449}"/>
              </a:ext>
            </a:extLst>
          </p:cNvPr>
          <p:cNvSpPr txBox="1"/>
          <p:nvPr/>
        </p:nvSpPr>
        <p:spPr>
          <a:xfrm>
            <a:off x="10908862" y="1570765"/>
            <a:ext cx="958468" cy="307777"/>
          </a:xfrm>
          <a:prstGeom prst="rect">
            <a:avLst/>
          </a:prstGeom>
          <a:noFill/>
        </p:spPr>
        <p:txBody>
          <a:bodyPr wrap="none" rtlCol="0">
            <a:spAutoFit/>
          </a:bodyPr>
          <a:lstStyle/>
          <a:p>
            <a:r>
              <a:rPr lang="en-US" sz="1400">
                <a:solidFill>
                  <a:srgbClr val="FFFFFF"/>
                </a:solidFill>
              </a:rPr>
              <a:t>Liora Louis</a:t>
            </a:r>
          </a:p>
        </p:txBody>
      </p:sp>
    </p:spTree>
    <p:extLst>
      <p:ext uri="{BB962C8B-B14F-4D97-AF65-F5344CB8AC3E}">
        <p14:creationId xmlns:p14="http://schemas.microsoft.com/office/powerpoint/2010/main" val="3388095561"/>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8FAC38907208499A147B10BF43AE95" ma:contentTypeVersion="17" ma:contentTypeDescription="Create a new document." ma:contentTypeScope="" ma:versionID="0a6757042ebda4c363202d974222d1b6">
  <xsd:schema xmlns:xsd="http://www.w3.org/2001/XMLSchema" xmlns:xs="http://www.w3.org/2001/XMLSchema" xmlns:p="http://schemas.microsoft.com/office/2006/metadata/properties" xmlns:ns3="a88c2edd-0144-472d-b31a-e1139f550a4e" xmlns:ns4="5218dfdd-f6ca-45d6-981b-722c64b69af4" xmlns:ns5="d9c819a1-ddc7-4f61-8274-f77687898df1" targetNamespace="http://schemas.microsoft.com/office/2006/metadata/properties" ma:root="true" ma:fieldsID="8ab321853b07339fc3b98c9a41d47c6e" ns3:_="" ns4:_="" ns5:_="">
    <xsd:import namespace="a88c2edd-0144-472d-b31a-e1139f550a4e"/>
    <xsd:import namespace="5218dfdd-f6ca-45d6-981b-722c64b69af4"/>
    <xsd:import namespace="d9c819a1-ddc7-4f61-8274-f77687898df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4:SharedWithUsers" minOccurs="0"/>
                <xsd:element ref="ns4:SharedWithDetails" minOccurs="0"/>
                <xsd:element ref="ns4:SharingHintHash" minOccurs="0"/>
                <xsd:element ref="ns5:_activity"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c2edd-0144-472d-b31a-e1139f550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18dfdd-f6ca-45d6-981b-722c64b69af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c819a1-ddc7-4f61-8274-f77687898df1" elementFormDefault="qualified">
    <xsd:import namespace="http://schemas.microsoft.com/office/2006/documentManagement/types"/>
    <xsd:import namespace="http://schemas.microsoft.com/office/infopath/2007/PartnerControls"/>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9c819a1-ddc7-4f61-8274-f77687898df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8595FC-8F2E-481A-A271-C47A6E893319}">
  <ds:schemaRefs>
    <ds:schemaRef ds:uri="5218dfdd-f6ca-45d6-981b-722c64b69af4"/>
    <ds:schemaRef ds:uri="a88c2edd-0144-472d-b31a-e1139f550a4e"/>
    <ds:schemaRef ds:uri="d9c819a1-ddc7-4f61-8274-f77687898d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70AF5E-C3A4-4B2C-A805-67168B13348A}">
  <ds:schemaRefs>
    <ds:schemaRef ds:uri="http://purl.org/dc/terms/"/>
    <ds:schemaRef ds:uri="http://purl.org/dc/elements/1.1/"/>
    <ds:schemaRef ds:uri="a88c2edd-0144-472d-b31a-e1139f550a4e"/>
    <ds:schemaRef ds:uri="http://www.w3.org/XML/1998/namespace"/>
    <ds:schemaRef ds:uri="d9c819a1-ddc7-4f61-8274-f77687898df1"/>
    <ds:schemaRef ds:uri="5218dfdd-f6ca-45d6-981b-722c64b69af4"/>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A859D69-6D87-4CFB-90AB-29C443FE3B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TotalTime>
  <Words>2020</Words>
  <Application>Microsoft Office PowerPoint</Application>
  <PresentationFormat>Widescreen</PresentationFormat>
  <Paragraphs>540</Paragraphs>
  <Slides>46</Slides>
  <Notes>4</Notes>
  <HiddenSlides>18</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Arial</vt:lpstr>
      <vt:lpstr>Arial Black</vt:lpstr>
      <vt:lpstr>Calibri</vt:lpstr>
      <vt:lpstr>Times New Roman</vt:lpstr>
      <vt:lpstr>Orange with Logo</vt:lpstr>
      <vt:lpstr>Garnet with Logo</vt:lpstr>
      <vt:lpstr>Virtual Design Review 1</vt:lpstr>
      <vt:lpstr>Team Introductions</vt:lpstr>
      <vt:lpstr>Sponsor and Advisor</vt:lpstr>
      <vt:lpstr>Objective</vt:lpstr>
      <vt:lpstr>Primary Market</vt:lpstr>
      <vt:lpstr>Secondary Market</vt:lpstr>
      <vt:lpstr>Secondary Market</vt:lpstr>
      <vt:lpstr>Secondary Market</vt:lpstr>
      <vt:lpstr>Key Goals</vt:lpstr>
      <vt:lpstr>Key Goals</vt:lpstr>
      <vt:lpstr>Key Goals</vt:lpstr>
      <vt:lpstr>Key Goals</vt:lpstr>
      <vt:lpstr>Key Goals</vt:lpstr>
      <vt:lpstr>Stakeholders</vt:lpstr>
      <vt:lpstr>Assumptions</vt:lpstr>
      <vt:lpstr>Assumptions</vt:lpstr>
      <vt:lpstr>Assumptions</vt:lpstr>
      <vt:lpstr>Assumptions</vt:lpstr>
      <vt:lpstr>Customer Needs</vt:lpstr>
      <vt:lpstr>Customer Needs</vt:lpstr>
      <vt:lpstr>Customer Needs</vt:lpstr>
      <vt:lpstr>Functional Decomposition</vt:lpstr>
      <vt:lpstr>Functional Decomposition</vt:lpstr>
      <vt:lpstr>Functional Decomposition</vt:lpstr>
      <vt:lpstr>Functional Decomposition</vt:lpstr>
      <vt:lpstr>Functional Decomposition</vt:lpstr>
      <vt:lpstr>Functional Decomposition</vt:lpstr>
      <vt:lpstr>Future Work</vt:lpstr>
      <vt:lpstr>Backup Slides</vt:lpstr>
      <vt:lpstr>PowerPoint Presentation</vt:lpstr>
      <vt:lpstr>PowerPoint Presentation</vt:lpstr>
      <vt:lpstr>PowerPoint Presentation</vt:lpstr>
      <vt:lpstr>Customer Needs – All Questions</vt:lpstr>
      <vt:lpstr>Current flux measurement system</vt:lpstr>
      <vt:lpstr>Customer WANTs</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Lio Louis</cp:lastModifiedBy>
  <cp:revision>1</cp:revision>
  <dcterms:created xsi:type="dcterms:W3CDTF">2023-10-03T17:48:03Z</dcterms:created>
  <dcterms:modified xsi:type="dcterms:W3CDTF">2023-11-11T22:49:18Z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0x010100E08FAC38907208499A147B10BF43AE95</vt:lpwstr>
  </property>
</Properties>
</file>